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41BE8-23E4-4EF6-B346-DD1C05D4A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CAC30-4DCC-4984-B4B2-B6C3E7E55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B94D7-8CAC-407C-9345-EE1AEB703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B739DC-0A63-4F25-8E2B-F04AE4FEB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9ED25D-A0CC-43DA-BB58-E45CC00E6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BBC9C8-894F-4965-9AF1-FD6436910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6C5C32-4DE5-4E17-9CB4-36082F97D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5D78D2-CFE7-4316-8855-0492AE475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B24D56-2004-4F0E-9AC9-28517AB41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E636A-FF4A-4F16-892F-4B47DE0B6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4701A-1544-42D1-A8C5-A43E4C6E4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45162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预防控制医院感染的措施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医院感染的主要原因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预防控制医院感染的措施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40" b="289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161" b="2516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医院是患者集中的场所，存在各种感染的风险。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医院感染不仅影响患者康复，还可能引发交叉感染，增加医疗成本和负担。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预防和控制医院感染是医疗质量的重要指标之一。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750" r="13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延长患者住院时间，增加医疗费用。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6792" r="67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影响患者治疗效果和生活质量。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可能引发严重的公共卫生问题，甚至导致社会恐慌。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医院感染的主要原因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患者自身免疫系统较弱，容易感染病原体。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免疫系统较弱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长期住院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患有慢性疾病、营养不良、免疫缺陷等疾病的患者，容易发生医院感染。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长期住院的患者与感染源接触机会增加，容易发生医院感染。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患者自身原因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医院环境不清洁、消毒不彻底，为病原体的传播提供了条件。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042" r="8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医院卫生状况差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医院人流量大，患者、医务人员和探视者等频繁流动，增加了交叉感染的风险。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人流量大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医疗器械、床单、被褥等物品的污染，可能成为医院感染的传播途径。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医疗设备污染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医院环境因素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如手术、穿刺等有创操作，可能导致皮肤黏膜损伤，使病原体侵入体内。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有创操作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医疗器械使用过程中可能产生的污染，如呼吸机、导管等。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医疗器械使用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292" r="10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不合理的药物使用可能导致菌群失调，引起医院感染。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药物使用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医疗操作过程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预防控制医院感染的措施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根据疾病流行情况，为患者提供必要的预防接种服务，降低感染风险。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提倡健康生活方式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鼓励患者保持健康的生活方式，包括均衡饮食、适量运动、充足休息等，以提高免疫力。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对于免疫功能低下的患者，医生可考虑给予免疫调节治疗，如使用免疫增强剂等。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67" r="14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083" r="120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提高患者免疫力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医院应定期对病房、诊疗室、手术室等场所进行清洁和消毒，保持环境卫生。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定期清洁消毒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对于高风险区域，如手术室、重症监护室等，应采取空气净化措施，减少空气中的细菌和病毒。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空气净化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医院应建立严格的垃圾分类与处理制度，对医疗废物进行规范处理，防止交叉感染。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强化医院环境卫生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医疗器械消毒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医院应对医疗器械进行严格的消毒处理，确保无菌状态。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对于疑似或确诊感染的患者，应采取必要的隔离措施，防止疾病传播。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严格执行手卫生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医护人员在接触患者前后应严格执行手卫生规范，减少交叉感染的风险。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规范医疗操作流程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https://d.book118.com/637145162036006041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2024-09-13T23:23:41.906</cp:lastPrinted>
  <dcterms:created xsi:type="dcterms:W3CDTF">2024-09-13T15:23:41Z</dcterms:created>
  <dcterms:modified xsi:type="dcterms:W3CDTF">2024-09-13T15:23:43Z</dcterms:modified>
</cp:coreProperties>
</file>