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AB194A-87F4-4607-AFCF-25EA95293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FD053-4006-454C-972F-3B4FF1D8E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AE86E-A327-4763-B40B-8B0144620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971903-C22F-4D7A-8BFB-4C74D6C71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F3C425-E125-45D6-9EF2-689172BE4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9D829D-5981-41B8-B8B7-9EFB13D79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63E080-B8D4-4A93-9DA5-03BFC007E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3E3720-AD3A-4699-BAE1-8DF6ABA98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7B540-3769-4CEE-B4D3-4234E6BE3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89618-6FB2-4897-BE45-D79830F0D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233CA-1CE4-4F77-BBD0-1B04DB018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714616604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2020胃肠道肿瘤免疫治疗新进展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胃肠道肿瘤免疫治疗研究现状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新型免疫治疗药物及疗法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临床试验及案例分析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未来展望与研究方向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胃肠道肿瘤是全球范围内的常见疾病，对患者的生命健康造成了严重威胁。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随着医学技术的不断进步，免疫治疗已成为胃肠道肿瘤治疗的重要手段之一。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47" b="113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免疫治疗简介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免疫治疗是指通过调节人体免疫系统来对抗肿瘤的一种治疗方法。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与传统的手术、放疗和化疗相比，免疫治疗具有独特的优势，如对正常细胞的损伤较小、提高患者生存质量等。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胃肠道肿瘤免疫治疗研究现状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肿瘤疫苗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利用肿瘤抗原制备疫苗，激发机体免疫系统产生特异性抗肿瘤免疫反应。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细胞免疫治疗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利用患者自身的免疫细胞（如CAR-T细胞）或经过修饰的T细胞进行肿瘤治疗。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免疫检查点抑制剂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通过阻断免疫检查点，如PD-1和CTLA-4，恢复T细胞活性，增强抗肿瘤免疫反应。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542" r="17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免疫治疗在胃肠道肿瘤中的应用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免疫治疗与化疗、放疗的联合应用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探索免疫治疗与其他肿瘤治疗方法（如化疗、放疗）的联合应用，以提高治疗效果。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临床试验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多项临床试验正在评估免疫治疗在胃肠道肿瘤中的疗效和安全性，包括单药治疗和联合治疗。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新型免疫治疗策略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研究新的免疫治疗策略，如双特异性抗体、T细胞接合器等，以提高免疫治疗的疗效和特异性。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免疫治疗在胃肠道肿瘤中的研究进展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免疫治疗的疗效有限，部分患者可能对免疫治疗无反应或出现耐药性。此外，免疫治疗的毒性和不良反应也需要关注。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随着对肿瘤免疫机制的深入了解和免疫治疗技术的不断进步，未来有望开发出更加有效的免疫治疗方法，为胃肠道肿瘤患者提供更多治疗选择。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免疫治疗在胃肠道肿瘤中的挑战与机遇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新型免疫治疗药物及疗法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PD-1/PD-L1抑制剂是近年来备受关注的免疫治疗药物，通过阻断PD-1和PD-L1信号通路，激活T细胞对肿瘤的免疫反应。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2020年，多项临床试验结果显示，PD-1/PD-L1抑制剂在胃肠道肿瘤治疗中取得了显著疗效，尤其是在结直肠癌、胃癌和胰腺癌等领域。这些抑制剂单药或联合化疗药物，能够提高患者的生存率和生活质量，成为胃肠道肿瘤免疫治疗的重要手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PD-1/PD-L1抑制剂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https://d.book118.com/637146166041006035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2024-09-09T14:46:47.513</cp:lastPrinted>
  <dcterms:created xsi:type="dcterms:W3CDTF">2024-09-09T06:46:47Z</dcterms:created>
  <dcterms:modified xsi:type="dcterms:W3CDTF">2024-09-09T06:46:49Z</dcterms:modified>
</cp:coreProperties>
</file>