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4961C-398F-42B6-83EF-EF590339C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133B4-62D1-4145-B2D4-1599A321C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D24951-1AD8-4EBC-8336-266F622B7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234BFA-1858-44E0-BC1C-71C435E4E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349873-3458-447B-9068-55B01D2A5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801BD0-E7FE-45BF-9E52-36D67ADFF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5D794D-D713-4E87-8AED-7B4EB1A7C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F6224C-811F-424C-800F-4F00043C2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7B042D-C5A2-4D83-B7CA-6323E10CF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8035F3-AAAD-4C07-B1EB-52E62385B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98854-6179-4CBD-BC71-20F089BED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5103401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美容顾客护理档案教学PPT\n## 1.美容顾客护理档案的重要性及基本原则\n### 1.1美容顾客护理档案的定义与作用\n### 1.2美容顾客护理档案的基本原则与管理\n### 1.3美容顾客护理档案的法律与道德要求\n## 2.美容顾客护理档案的建立与完善\n### 2.1美容顾客基本信息的收集与整理\n### 2.2美容顾客护理记录的内容与格式\n### 2.3美容顾客护理档案的更新与维护\n## 3.美容顾客护理档案的查询与使用\n### 3.1美容顾客护理档案的查询流程与权限\n### 3.2美容顾客护理档案的信息共享与保护\n### 3.3美容顾客护理档案的合理使用与保密\n## 4.美容顾客护理档案的分析与评估\n### 4.1美容顾客护理档案的数据挖掘与分析方法\n### 4.2美容顾客护理档案的评估指标与体系\n### 4.3美容顾客护理档案的分析结果与应用\n## 5.美容顾客护理档案的信息化管理\n### 5.1美容顾客护理档案信息化的优势与挑战\n### 5.2美容顾客护理档案信息化的实施与维护\n### 5.3美容顾客护理档案信息化的安全与管理\n## 6.美容顾客护理档案的法律法规及伦理道德\n### 6.1美容顾客护理档案的法律法规要求与遵守\n### 6.2美容顾客护理档案的伦理道德原则与遵循\n### 6.3美容顾客护理档案的法律纠纷与解决途径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6800"/>
              <a:t>美容顾客护理档案教学PPT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400"/>
              <a:t>美容顾客护理档案的重要性及基本原则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16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17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美容顾客护理档案是指美容院为每位顾客建立的个人信息档案</a:t>
                </a:r>
                <a:endParaRPr/>
              </a:p>
            </p:txBody>
          </p:sp>
          <p:sp>
            <p:nvSpPr>
              <p:cNvPr id="22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包含顾客的基本信息、皮肤状况、护理历史等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为顾客提供个性化护理服务的重要依据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有助于提高美容院的服务质量和顾客满意度</a:t>
                </a:r>
                <a:endParaRPr/>
              </a:p>
            </p:txBody>
          </p:sp>
        </p:grpSp>
        <p:grpSp>
          <p:nvGrpSpPr>
            <p:cNvPr id="223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美容顾客护理档案的作用</a:t>
                </a:r>
                <a:endParaRPr/>
              </a:p>
            </p:txBody>
          </p:sp>
          <p:sp>
            <p:nvSpPr>
              <p:cNvPr id="22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了解顾客的需求和喜好，提供个性化的护理方案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跟踪顾客的护理效果，及时调整护理计划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提高美容院的服务质量和效率，降低纠纷风险</a:t>
                </a:r>
                <a:endParaRPr/>
              </a:p>
            </p:txBody>
          </p:sp>
          <p:sp>
            <p:nvSpPr>
              <p:cNvPr id="226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美容顾客护理档案的定义与作用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美容顾客护理档案的基本原则</a:t>
                </a:r>
                <a:endParaRPr/>
              </a:p>
            </p:txBody>
          </p:sp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保密原则：确保顾客的个人信息和隐私得到保护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完整性原则：收集和记录顾客的所有相关信息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及时更新原则：定期更新顾客的护理档案，确保信息的准确性</a:t>
                </a:r>
                <a:endParaRPr/>
              </a:p>
            </p:txBody>
          </p:sp>
          <p:sp>
            <p:nvSpPr>
              <p:cNvPr id="2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美容顾客护理档案的管理</a:t>
                </a:r>
                <a:endParaRPr/>
              </a:p>
            </p:txBody>
          </p:sp>
          <p:sp>
            <p:nvSpPr>
              <p:cNvPr id="2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建立完善的档案管理制度，明确档案管理职责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定期对档案进行检查和整理，确保档案的完整性和准确性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加强档案的安全管理，防止档案丢失或泄露</a:t>
                </a:r>
                <a:endParaRPr/>
              </a:p>
            </p:txBody>
          </p:sp>
          <p:sp>
            <p:nvSpPr>
              <p:cNvPr id="2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美容顾客护理档案的基本原则与管理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美容顾客护理档案的法律与道德要求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美容顾客护理档案的法律要求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遵守相关法律法规，保护顾客的个人信息和隐私权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遵守档案管理的相关法规，确保档案的安全和合规性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美容顾客护理档案的道德要求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尊重顾客的隐私，不泄露顾客的个人信息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诚信经营，为顾客提供真实、有效的护理服务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保护顾客的权益，不滥用顾客的护理档案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美容顾客护理档案的建立与完善</a:t>
            </a:r>
            <a:endParaRPr/>
          </a:p>
        </p:txBody>
      </p:sp>
      <p:sp>
        <p:nvSpPr>
          <p:cNvPr id="26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美容顾客基本信息的收集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收集顾客的基本信息，如姓名、年龄、联系方式等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收集顾客的护肤需求和喜好，以便提供个性化的护理服务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收集顾客的过敏史和既往病史，以确保护理的安全性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美容顾客基本信息的整理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对收集到的顾客信息进行分类和整理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建立顾客信息数据库，方便查询和使用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定期对顾客信息进行更新和核实，确保信息的准确性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美容顾客基本信息的收集与整理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美容顾客护理记录的内容与格式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美容顾客护理记录的内容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记录顾客的护理项目、时间和效果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记录顾客的皮肤状况和护理需求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记录顾客的反馈和建议，以便改进服务质量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美容顾客护理记录的格式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采用统一的记录格式，方便查阅和管理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记录内容要简洁明了，便于理解和操作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定期对护理记录进行整理和归档，确保记录的完整性和安全性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美容顾客护理档案的更新</a:t>
                </a:r>
                <a:endParaRPr/>
              </a:p>
            </p:txBody>
          </p:sp>
          <p:sp>
            <p:nvSpPr>
              <p:cNvPr id="30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定期更新顾客的护理记录，反映顾客的护理状况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更新顾客的个人信息，如联系方式、地址等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根据顾客的反馈和建议，调整护理计划和方案</a:t>
                </a:r>
                <a:endParaRPr/>
              </a:p>
            </p:txBody>
          </p:sp>
          <p:sp>
            <p:nvSpPr>
              <p:cNvPr id="30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美容顾客护理档案的维护</a:t>
                </a:r>
                <a:endParaRPr/>
              </a:p>
            </p:txBody>
          </p:sp>
          <p:sp>
            <p:nvSpPr>
              <p:cNvPr id="30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加强档案的保管措施，防止档案丢失或损坏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定期对档案进行检查和整理，确保档案的完整性和准确性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保护顾客的隐私，不泄露顾客的个人信息</a:t>
                </a:r>
                <a:endParaRPr/>
              </a:p>
            </p:txBody>
          </p:sp>
          <p:sp>
            <p:nvSpPr>
              <p:cNvPr id="30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美容顾客护理档案的更新与维护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美容顾客护理档案的查询与使用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美容顾客护理档案的查询流程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顾客提供个人信息，如姓名、联系方式等，进行身份验证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确认身份后，查询顾客的护理档案，提供相应的护理服务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查询过程要遵循保密原则，不泄露顾客的个人信息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美容顾客护理档案的查询权限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不同级别的员工具有不同的查询权限，以确保档案的安全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员工查询档案需经负责人授权，防止滥用顾客信息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加强对查询过程的监控和管理，防止信息泄露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美容顾客护理档案的查询流程与权限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美容顾客护理档案的信息共享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在保证顾客隐私的前提下，实现档案信息的有限共享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与其他美容院或相关机构进行合作，共享顾客信息，提供更好的护理服务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共享信息需遵循相关法律法规，保护顾客的个人信息和隐私权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美容顾客护理档案的保护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加强档案的安全管理，防止档案丢失或泄露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提高员工的保密意识，遵守相关法律法规和职业道德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对违反保密规定的行为进行严肃处理，确保顾客信息的安全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美容顾客护理档案的信息共享与保护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美容顾客护理档案的合理使用与保密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美容顾客护理档案的合理使用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根据顾客的护理需求和喜好，提供个性化的护理服务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利用档案信息，进行护理研究和数据分析，提高服务质量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合理使用档案信息，遵循相关法律法规和职业道德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美容顾客护理档案的保密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保护顾客的个人信息和隐私，不泄露顾客的档案信息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对顾客信息进行加密处理，防止信息泄露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提高员工的保密意识，遵守相关法律法规和职业道德</a:t>
                </a:r>
                <a:endParaRPr/>
              </a:p>
            </p:txBody>
          </p:sp>
          <p:pic>
            <p:nvPicPr>
              <p:cNvPr id="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https://d.book118.com/637151034016006043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美容顾客护理档案教学PPT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2024-09-16T19:07:18.925</cp:lastPrinted>
  <dcterms:created xsi:type="dcterms:W3CDTF">2024-09-16T11:07:18Z</dcterms:created>
  <dcterms:modified xsi:type="dcterms:W3CDTF">2024-09-16T11:07:20Z</dcterms:modified>
</cp:coreProperties>
</file>