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E0E029-DDFC-4AEC-AAC3-C24B397C58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FDCD37-319A-4D10-9F5D-41155CB8F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EBEF06-52FB-4C88-ADFD-5A3BC10B7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8898D7-9A14-4CC9-8C5B-93DB32EDE4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3C30C3-D83F-4CCB-BF37-8DB24A7DD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7A5F8E-1444-4871-8299-FD538BB0C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C2BC1D-8441-4AE8-A089-D9D986E135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4AE7B4-DA5E-407E-B70F-29C101BCD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6A9F46-5B3D-41CC-AA46-6A7AF4501B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843C27-9B16-4293-9A01-E40BB99EE0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E40530-F460-4BFE-A154-85283D42E0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715106103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《药品经营量管理规范》附录冷藏冷冻药品储存与运输相关知识培训</a:t>
            </a:r>
            <a:endParaRPr lang="en-US" sz="51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汇报人：AA</a:t>
            </a:r>
            <a:endParaRPr lang="en-US" sz="2025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2024-01-18</a:t>
            </a:r>
            <a:endParaRPr lang="en-US" sz="2025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CATALOGUE</a:t>
            </a:r>
            <a:endParaRPr lang="en-US" sz="1350">
              <a:solidFill>
                <a:srgbClr val="FFFFFF">
                  <a:alpha val="4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冷藏冷冻药品概述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冷藏冷冻药品储存技术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冷藏冷冻药品运输技术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冷藏冷冻药品质量风险管理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企业实施冷藏冷冻药品储存与运输管理策略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行业发展趋势及挑战应对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冷藏冷冻药品概述</a:t>
            </a:r>
            <a:endParaRPr lang="en-US" sz="38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03" r="3250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895" r="3289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186" r="2918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指对药品贮藏、运输过程中有冷藏、冷冻等温度要求的药品。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冷藏药品定义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包括疫苗、血液制品、单克隆抗体、胰岛素、干扰素、部分抗生素、其他蛋白类制剂等。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冷藏药品分类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定义与分类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随着医疗水平的提高和人们健康意识的增强，冷藏冷冻药品市场需求不断增长。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未来随着生物技术的不断发展和新型药品的不断涌现，冷藏冷冻药品市场将继续保持快速增长。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市场需求及发展趋势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发展趋势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市场需求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国家相关法律法规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《药品管理法》、《药品经营质量管理规范》等。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行业政策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国家对于冷藏冷冻药品的储存、运输等方面有一系列严格的管理规定和政策要求，如《药品经营质量管理规范》附录中对于冷藏冷冻药品的储存与运输有详细规定。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06" r="24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法规政策背景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冷藏冷冻药品储存技术</a:t>
            </a:r>
            <a:endParaRPr lang="en-US" sz="38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配备符合国家标准的专用冷藏库、冷冻库，确保药品储存环境的温度、湿度等条件符合规定。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专用冷藏冷冻设施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温控设备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667" b="12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监测设备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采用先进的温度控制设备，如智能温控系统、备用制冷机组等，确保药品储存环境的温度稳定可靠。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配备高精度的温度、湿度监测设备，实时监测药品储存环境的变化，确保药品质量安全。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储存设施与设备要求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根据药品的储存要求，合理设定冷藏库、冷冻库的温度，并定期进行调整，确保温度符合规定。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4958" r="14958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温度设定与调整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实时监测药品储存环境的温度，定期记录并分析数据，发现异常及时处理。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温度监测与记录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建立温度报警系统，当温度超出设定范围时及时报警，确保药品质量安全。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温度报警系统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温度控制及监测技术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库存分类管理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库存盘点与记录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库存优化策略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药品效期管理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库存管理及优化策略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根据药品的性质、储存要求等因素，对药品进行合理分类，实行分类管理。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采用先进的库存优化策略，如ABC分类法、动态规划等方法，降低库存成本，提高库存周转率。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定期对库存药品进行盘点，记录药品的数量、批次、有效期等信息，确保账物相符。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对近效期药品进行重点管理，建立催销制度，避免过期药品的产生。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冷藏冷冻药品运输技术</a:t>
            </a:r>
            <a:endParaRPr lang="en-US" sz="38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1375" r="11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选择具备良好保温性能和制冷设备的专用冷藏车，确保车厢内温度均匀、稳定，并配备温度自动监测、记录和报警系统。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冷藏车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选择具有良好保温性能和便携性的冷藏箱或保温箱，配备蓄冷剂或冰袋等辅助制冷设备，确保箱内温度符合药品储存要求。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冷藏箱或保温箱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运输工具选择与要求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469" r="224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温度监测设备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在冷藏车、冷藏箱或保温箱内安装温度自动监测设备，实时监测和记录温度数据，确保药品在运输过程中的温度符合要求。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温度控制技术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采用先进的制冷技术和温度控制方法，如使用高效制冷机组、精确控制车厢内温度等，确保药品在运输过程中的温度稳定。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温度控制及监测技术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https://d.book118.com/637151061036006035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2024-09-09T14:17:06.023</cp:lastPrinted>
  <dcterms:created xsi:type="dcterms:W3CDTF">2024-09-09T06:17:06Z</dcterms:created>
  <dcterms:modified xsi:type="dcterms:W3CDTF">2024-09-09T06:17:08Z</dcterms:modified>
</cp:coreProperties>
</file>