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DC9CE2-7E1D-4A7C-AF90-C2A83F3C6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8A6100-C4B0-4D10-B7E4-820BE8745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4FFD6-DA12-4511-8F75-36A024B3F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B29013-9B7E-42AE-A027-54936E8F2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140C04-57B2-43A2-94D5-13D42EECF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A0BA4E-419E-47C0-A1CD-C8210A98F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0360A0-6F64-4111-8E4A-44828B369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76C3A2-3E19-40E5-B102-81CC3AA3C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DB5199-A0E3-4748-9FE7-1E855669D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EC8984-D22C-4E43-BF55-B271275E0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49E70C-4343-4CE9-8660-98D5A0704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15115110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硬件加速深度学习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深度学习简介与重要性
 硬件加速的原理与优势
 常见硬件加速器类型
 硬件加速器性能评估
 深度学习框架与硬件加速
 硬件加速深度学习应用案例
 挑战与未来发展
 结论与展望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深度学习简介与重要性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硬件加速深度学习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深度学习简介与重要性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深度学习的简介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1.深度学习是机器学习的一个子集，其基于人工神经网络进行模型和算法的训练。</a:t>
            </a:r>
          </a:p>
          <a:p>
            <a:r>
              <a:t>2.深度学习能够处理包含多层抽象概念的复杂数据，例如图像、语音和自然语言文本。</a:t>
            </a:r>
          </a:p>
          <a:p>
            <a:r>
              <a:t>深度学习的重要性体现在以下几个方面：</a:t>
            </a:r>
          </a:p>
          <a:p>
            <a:r>
              <a:t>1.特征学习：深度学习能够从原始数据中自动提取有用的特征，这使得其对于许多任务，尤其是图像和语音识别任务非常有效。</a:t>
            </a:r>
          </a:p>
          <a:p>
            <a:r>
              <a:t>2.表示学习：深度学习模型能够学习数据的分布式表示，这种表示对于许多机器学习任务都非常有益。</a:t>
            </a:r>
          </a:p>
          <a:p>
            <a:r>
              <a:t>3.数据效率：与传统的机器学习算法相比，深度学习能够利用更多的数据来提高模型的性能。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深度学习的发展趋势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1.随着计算能力的提升和数据量的增加，深度学习的性能和应用范围不断扩大。</a:t>
            </a:r>
          </a:p>
          <a:p>
            <a:r>
              <a:t>2.深度学习正在与各种学科结合，产生了一系列新的交叉学科，如深度学习与生物医学、深度学习与自动驾驶等。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深度学习简介与重要性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深度学习的前沿研究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1.目前深度学习领域的前沿研究包括模型结构的优化、训练算法的改进、以及新的应用场景的探索等。</a:t>
            </a:r>
          </a:p>
          <a:p>
            <a:r>
              <a:t>2.研究者们正在致力于开发更高效、更稳定的深度学习模型，以适应各种复杂的应用场景。</a:t>
            </a:r>
          </a:p>
          <a:p>
            <a:r>
              <a:t>以上内容仅供参考，具体内容需要根据最新的研究和趋势进行补充和调整。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硬件加速的原理与优势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硬件加速深度学习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硬件加速的原理与优势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1.利用专用硬件：深度学习算法需要大量的矩阵运算，专用硬件如GPU和TPU能够针对这些运算进行优化，大幅提高运算速度。</a:t>
            </a:r>
          </a:p>
          <a:p>
            <a:r>
              <a:t>2.并行计算：硬件加速设备能够将任务分解成多个小任务，并行计算，进一步提高计算效率。</a:t>
            </a:r>
          </a:p>
          <a:p>
            <a:r>
              <a:t>3.节省时间与能源：硬件加速可以大幅缩短深度学习模型的训练时间，同时降低能源消耗。</a:t>
            </a:r>
          </a:p>
          <a:p>
            <a:r>
              <a:t>随着人工智能技术的不断发展，深度学习算法在各个领域的应用越来越广泛。然而，深度学习算法的计算量非常大，需要消耗大量的计算资源和时间。硬件加速技术可以有效地提高深度学习算法的计算效率，缩短训练时间，为人工智能应用的快速发展提供了重要的支持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硬件加速优势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1.提高计算效率：硬件加速技术可以大幅提高深度学习算法的计算效率，使得训练更大规模的模型成为可能。</a:t>
            </a:r>
          </a:p>
          <a:p>
            <a:r>
              <a:t>2.降低成本：通过减少训练时间和提高计算资源利用率，硬件加速技术可以降低深度学习应用的开发成本。</a:t>
            </a:r>
          </a:p>
          <a:p>
            <a:r>
              <a:t>3.促进应用创新：硬件加速技术的发展可以促进深度学习在各个领域的应用创新，推动人工智能技术的不断进步。</a:t>
            </a:r>
          </a:p>
          <a:p>
            <a:r>
              <a:t>总之，硬件加速技术在深度学习领域具有非常重要的意义和价值，可以提高计算效率，降低成本，促进应用创新，为人工智能技术的快速发展提供支持。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常见硬件加速器类型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硬件加速深度学习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常见硬件加速器类型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GPU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1.GPU（图形处理器）是一种专门用于图像渲染的硬件，由于其并行计算能力，也被广泛用于深度学习计算。</a:t>
            </a:r>
          </a:p>
          <a:p>
            <a:r>
              <a:t>2.GPU能够大幅提升深度学习模型的训练速度，使得研究人员能够在短时间内完成大量计算。</a:t>
            </a:r>
          </a:p>
          <a:p>
            <a:r>
              <a:t>3.目前主流的深度学习框架都支持GPU加速，使得GPU在深度学习领域的应用更加广泛。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TPU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1.TPU（张量处理器）是谷歌专门为深度学习定制的硬件加速器，旨在提高深度学习的计算效率。</a:t>
            </a:r>
          </a:p>
          <a:p>
            <a:r>
              <a:t>2.TPU采用低精度计算，能够大幅提高计算速度，同时减少能耗和硬件成本。</a:t>
            </a:r>
          </a:p>
          <a:p>
            <a:r>
              <a:t>3.TPU已经被广泛应用于谷歌内部的深度学习应用中，并取得了显著的效果。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常见硬件加速器类型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FPGA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1.FPGA（现场可编程门阵列）是一种可编程的硬件加速器，能够根据不同的应用场景进行定制。</a:t>
            </a:r>
          </a:p>
          <a:p>
            <a:r>
              <a:t>2.FPGA具有低功耗、高可靠性和高性能等优点，被广泛应用于深度学习推理和边缘计算中。</a:t>
            </a:r>
          </a:p>
          <a:p>
            <a:r>
              <a:t>3.随着FPGA技术的不断发展，其在深度学习领域的应用前景越来越广阔。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ASIC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1.ASIC（应用特定集成电路）是一种为特定应用场景定制的硬件加速器，能够提高计算效率和精度。</a:t>
            </a:r>
          </a:p>
          <a:p>
            <a:r>
              <a:t>2.ASIC针对深度学习算法进行优化，能够实现更高的能效比和计算密度。</a:t>
            </a:r>
          </a:p>
          <a:p>
            <a:r>
              <a:t>3.随着深度学习算法的不断发展，ASIC在深度学习领域的应用将会越来越广泛。</a:t>
            </a:r>
          </a:p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常见硬件加速器类型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神经形态芯片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1.神经形态芯片是一种模拟人脑神经元结构的硬件加速器，能够实现类脑计算。</a:t>
            </a:r>
          </a:p>
          <a:p>
            <a:r>
              <a:t>2.神经形态芯片具有低功耗、高速度和高并行度等优点，被广泛应用于智能感知和边缘计算中。</a:t>
            </a:r>
          </a:p>
          <a:p>
            <a:r>
              <a:t>3.随着神经形态芯片技术的不断发展，其在深度学习领域的应用前景越来越广阔。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存算一体芯片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1.存算一体芯片是一种将存储和计算融为一体的硬件加速器，能够大幅提高计算效率和能效比。</a:t>
            </a:r>
          </a:p>
          <a:p>
            <a:r>
              <a:t>2.存算一体芯片采用新型存储材料和计算架构，能够实现更高的计算密度和更低的功耗。</a:t>
            </a:r>
          </a:p>
          <a:p>
            <a:r>
              <a:t>3.存算一体芯片在深度学习领域具有广阔的应用前景，有望为深度学习计算带来新的突破。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硬件加速器性能评估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硬件加速深度学习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硬件加速器性能评估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硬件加速器性能评估概述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硬件加速器性能评估的重要性：随着深度学习的快速发展，硬件加速器已成为提升深度学习性能的关键因素。因此，对硬件加速器性能进行全面、客观的评估，有助于选择适合的硬件加速器，优化深度学习应用性能。</a:t>
            </a:r>
          </a:p>
          <a:p>
            <a:r>
              <a:t>2.性能评估指标：硬件加速器性能评估主要采用浮点性能、吞吐量、延迟等指标进行评估。</a:t>
            </a:r>
          </a:p>
          <a:p>
            <a:r>
              <a:t>3.性能评估方法：可以采用基准测试、模拟仿真和实际应用场景测试等多种方法进行评估。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浮点性能评估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1.浮点性能的定义：浮点性能是指硬件加速器在单位时间内完成浮点运算的能力，是衡量硬件加速器性能的重要指标。</a:t>
            </a:r>
          </a:p>
          <a:p>
            <a:r>
              <a:t>2.浮点性能的测试方法：可以采用标准的基准测试程序，如LINPACK、GEMM等进行测试。</a:t>
            </a:r>
          </a:p>
          <a:p>
            <a:r>
              <a:t>3.浮点性能的影响因素：浮点性能受硬件加速器的架构、核心频率、位宽等因素的影响。</a:t>
            </a:r>
          </a:p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硬件加速器性能评估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吞吐量评估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1.吞吐量的定义：吞吐量是指硬件加速器在单位时间内处理的数据量，反映了硬件加速器的数据处理能力。</a:t>
            </a:r>
          </a:p>
          <a:p>
            <a:r>
              <a:t>2.吞吐量的测试方法：可以采用数据传输测试、矩阵运算测试等方法进行评估。</a:t>
            </a:r>
          </a:p>
          <a:p>
            <a:r>
              <a:t>3.吞吐量的影响因素：吞吐量受硬件加速器的内存带宽、核心数量、数据传输效率等因素的影响。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延迟评估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1.延迟的定义：延迟是指硬件加速器从接收到指令到完成运算结果输出的时间，反映了硬件加速器的响应速度。</a:t>
            </a:r>
          </a:p>
          <a:p>
            <a:r>
              <a:t>2.延迟的测试方法：可以采用微基准测试、实际应用场景测试等方法进行评估。</a:t>
            </a:r>
          </a:p>
          <a:p>
            <a:r>
              <a:t>3.延迟的影响因素：延迟受硬件加速器的架构、核心频率、运算复杂度等因素的影响。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硬件加速器性能评估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能效评估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1.能效的定义：能效是指硬件加速器完成单位运算所消耗的能量，反映了硬件加速器的节能性能。</a:t>
            </a:r>
          </a:p>
          <a:p>
            <a:r>
              <a:t>2.能效的测试方法：可以采用能耗测量仪等设备进行测试。</a:t>
            </a:r>
          </a:p>
          <a:p>
            <a:r>
              <a:t>3.能效的影响因素：能效受硬件加速器的制程技术、功耗管理技术、负载调度等因素的影响。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可扩展性评估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1.可扩展性的定义：可扩展性是指硬件加速器在不同负载和数据规模下的性能表现，反映了硬件加速器的适应能力。</a:t>
            </a:r>
          </a:p>
          <a:p>
            <a:r>
              <a:t>2.可扩展性的测试方法：可以采用不同规模的数据集和负载进行测试。</a:t>
            </a:r>
          </a:p>
          <a:p>
            <a:r>
              <a:t>3.可扩展性的影响因素：可扩展性受硬件加速器的架构、并行处理能力、内存扩展性等因素的影响。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https://d.book118.com/637151151103006031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8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深度学习简介与重要性</vt:lpstr>
      <vt:lpstr> 深度学习简介与重要性</vt:lpstr>
      <vt:lpstr> 深度学习简介与重要性</vt:lpstr>
      <vt:lpstr> 硬件加速的原理与优势</vt:lpstr>
      <vt:lpstr> 硬件加速的原理与优势</vt:lpstr>
      <vt:lpstr> 常见硬件加速器类型</vt:lpstr>
      <vt:lpstr> 常见硬件加速器类型</vt:lpstr>
      <vt:lpstr> 常见硬件加速器类型</vt:lpstr>
      <vt:lpstr> 常见硬件加速器类型</vt:lpstr>
      <vt:lpstr> 硬件加速器性能评估</vt:lpstr>
      <vt:lpstr> 硬件加速器性能评估</vt:lpstr>
      <vt:lpstr> 硬件加速器性能评估</vt:lpstr>
      <vt:lpstr> 硬件加速器性能评估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2024-09-03T20:07:43.503</cp:lastPrinted>
  <dcterms:created xsi:type="dcterms:W3CDTF">2024-09-03T12:07:43Z</dcterms:created>
  <dcterms:modified xsi:type="dcterms:W3CDTF">2024-09-03T12:07:45Z</dcterms:modified>
</cp:coreProperties>
</file>