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978B0-0C46-4796-A542-D95B764B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3C671-D50E-4DC7-80D9-B2FBEFD89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D64FC-DD6B-4601-8920-96A07584D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1DE2B-203E-4936-8543-26C72E46E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E67B1-7D5A-4629-AF75-939E5D5FA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0CA85D-ED5C-4570-B92F-2CE8935F0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869377-A191-4AC4-8BB1-4419CAED4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AFBDD-FC1A-41BE-846B-AD146E65B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9D3A8-6850-4056-BEB7-AEEB7811D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AAA96-0942-4CA5-A0D5-6684CA2CD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01EDE-4016-41F2-A6B7-CC379CE21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53011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面瘫的治疗及护理方法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面瘫的康复训练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68" r="253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面瘫是一种常见的神经系统疾病，也称为面神经炎，主要症状为面部肌肉瘫痪，无法正常完成表情和动作。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面瘫可根据病因分为中枢性面瘫和周围性面瘫，也可根据病情轻重分为完全性面瘫和不完全性面瘫。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面瘫的常见病因包括感染、炎症、创伤、肿瘤压迫等，其中最常见的是特发性面神经炎。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面瘫的病理机制主要是面神经受到压迫或损伤，导致神经传导受阻，面部肌肉失去神经支配，出现瘫痪。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面瘫的主要症状包括一侧面部肌肉瘫痪、口角下垂、额纹消失、眼裂变大、流口水等。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面瘫患者的面部肌肉瘫痪程度不同，症状表现也会有所差异，严重者可出现吞咽困难、味觉减退等症状。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如泼尼松等，具有抗炎和免疫抑制作用，可减轻面部水肿和神经炎症。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皮质类固醇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神经营养药物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如维生素B1、B6、B12等，有助于促进神经再生和修复。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对于因病毒感染引起的面瘫，可酌情使用抗病毒药物，如阿昔洛韦等。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通过高频电磁场产生热效应，促进面部血液循环和淋巴回流，缓解疼痛和肌肉痉挛。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超短波和微波治疗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如He-Ne激光等，可改善局部血液循环，促进神经再生和修复。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面神经减压术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通过手术解除面神经受压，减轻疼痛和肌肉痉挛等症状。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面神经移植术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将其他部位的神经移植到面部，以替代受损的面神经功能。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https://d.book118.com/637153011101006036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2024-09-11T11:38:31.878</cp:lastPrinted>
  <dcterms:created xsi:type="dcterms:W3CDTF">2024-09-11T03:38:31Z</dcterms:created>
  <dcterms:modified xsi:type="dcterms:W3CDTF">2024-09-11T03:38:33Z</dcterms:modified>
</cp:coreProperties>
</file>