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A9A02-C0EB-45EA-8BC4-FBE5756C1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0B03D-FD85-43C8-AC50-7C2F483B5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3A27E-FC3C-4D9D-98D7-2D0064E8F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DC019-B1BA-4EFB-A141-62E3CE29F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BD3F3B-35FB-4CB6-8608-34F8A0F03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D4B94B-13DF-4591-850C-439253077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FB464E-A781-4978-A7F2-B4034FD2E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F255A-BC96-4E60-87F5-8FBC926DC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B6E4D-A42D-4E4C-A684-C12DA9CAB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4A815-47ED-4FDF-9DA2-49948DEAA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95D21-97DF-4BA1-9B2B-E88F8C62F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56016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农业行业2024年市场推广计划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目标市场选择与定位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产品策略与创新规划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渠道拓展与运营策略制定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数字化转型与智能技术应用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农业市场是一个庞大的市场，涉及到农产品的生产、加工、销售等多个环节。目前，全球农业市场规模已经达到了数万亿美元。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农业市场主要由农业生产者、农产品加工企业、农产品销售企业等构成。其中，农业生产者是市场的基础，农产品加工和销售企业则是市场的延伸。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市场特点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农业市场具有生产周期长、受自然条件影响大、价格波动大等特点。同时，随着消费者对食品安全和环保意识的提高，有机农业、绿色农业等新型农业形态也逐渐兴起。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农业行业市场概况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消费者对于农产品的需求呈现出多样化、个性化的特点。一方面，消费者对于食品的安全、健康、营养等方面的要求越来越高；另一方面，消费者也更加注重农产品的品质、口感、产地等方面的因素。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购买农产品时，通常会考虑价格、品质、品牌、产地等多个因素。同时，消费者的购买行为也受到季节、地域、文化等因素的影响。随着互联网和电商的发展，消费者的购买渠道和方式也发生了变化，线上购买农产品的比例逐渐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消费者需求及行为特点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农业行业的竞争日益激烈，国内外大型农业企业和品牌不断涌现。这些企业和品牌通过技术创新、品牌建设、市场营销等手段不断提高自身竞争力，争夺市场份额。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农业行业的发展将呈现出以下趋势：一是规模化、集约化生产将成为主流；二是科技创新将成为推动农业发展的重要力量；三是品牌化建设将成为提升农产品附加值的关键；四是线上线下融合将成为农产品销售的新模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农业的支持力度和政策导向对农业行业的发展具有重要影响。例如，政府出台的农业补贴、税收优惠、贷款支持等政策可以促进农业生产的发展；而政府加强环保监管、推进农业供给侧结构性改革等政策则会对农业行业产生深远影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政策因素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相关法律法规对农业行业的生产、加工、销售等环节都有严格的规定和限制。例如，食品安全法规对农产品的质量标准、生产流程等方面都有明确要求；环保法规则对农业生产过程中的环保措施、废弃物处理等方面做出规定。这些法规的实施将对农业行业产生直接的影响，需要农业企业和相关方面严格遵守和执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法规因素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目标市场选择与定位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地域市场细分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针对不同地域的农业特点和需求，将市场细分为东部沿海、中部、西部和北部四个区域。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产品市场细分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根据农产品种类和用途，将市场细分为粮食作物、经济作物、畜牧业等子市场。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客户群体细分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根据客户需求和购买行为，将市场细分为大型农场、合作社、农户等子市场。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目标市场细分及特点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以农户为主体，组织化程度较高，对农业技术和市场信息有一定需求，是中端农产品的主要消费者。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以家庭为单位，经营规模较小，对农业技术和市场信息需求较为迫切，是低端农产品的主要消费者。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大型农场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拥有规模化、集约化经营特点，注重农产品品质和产量，是高端农产品的主要消费者。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目标客户群体识别与定位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通过优质种子、科学施肥、精细管理等手段，提高农产品品质和产量，满足消费者对高品质农产品的需求。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加强农业技术研发和推广应用，提高农业生产效率和管理水平，降低生产成本，提高产品竞争力。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292" r="8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建立完善的销售网络和售后服务体系，为消费者提供便捷、高效的服务体验，提高品牌忠诚度。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服务优势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产品差异化竞争优势构建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通过统一的品牌形象设计、宣传口号和标识等元素，塑造独特、易于识别的品牌形象。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综合运用电视、广播、报纸、杂志等传统媒体和微信、微博等新媒体平台，进行品牌宣传和推广。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传播渠道选择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策划举办农产品展销会、农业技术交流会等活动，加强与目标客户的互动和交流，提高品牌知名度和美誉度。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品牌形象塑造与传播策略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产品策略与创新规划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对现有农业产品线进行全面梳理，包括种子、农药、化肥、农机等，明确各产品线的销售贡献、市场份额及竞争优势。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针对现有产品的不足，提出改进措施，如提升产品质量、降低生产成本、改进包装设计等，以增强产品竞争力。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产品优化建议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根据不同地区和不同客户需求，制定灵活的产品组合策略，提供个性化的解决方案。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现有产品梳理及优化建议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创新点挖掘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从农业生产的全流程出发，挖掘潜在的创新点和突破口，如智能农业技术、生物技术在农业领域的应用等。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新产品开发计划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制定详细的新产品开发计划，包括目标市场、产品定位、研发预算、时间表等，确保新产品的顺利推出。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深入研究农业市场的发展趋势，关注新兴技术和新兴需求，为新产品开发提供方向指引。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新产品开发方向及创新点挖掘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750" r="7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完善售后服务体系，提供及时、专业的技术支持和解决方案，提高客户满意度和忠诚度。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参照国际和国内农业行业标准，制定严格的产品质量标准和质量检测体系。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加强对生产过程的监控和管理，确保生产环节的稳定性和可控性，从源头上保障产品质量。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产品质量提升举措部署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https://d.book118.com/637156016021006032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2024-09-04T18:17:26.884</cp:lastPrinted>
  <dcterms:created xsi:type="dcterms:W3CDTF">2024-09-04T10:17:26Z</dcterms:created>
  <dcterms:modified xsi:type="dcterms:W3CDTF">2024-09-04T10:17:29Z</dcterms:modified>
</cp:coreProperties>
</file>