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1B3CBD4-B3F1-4789-8802-8108F50725C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7991F-CEA8-418C-B2AF-751C5D7D1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79E0B-1F57-4981-8057-CB4EEB111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10980-3983-485B-B66D-D6E711DF6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39B10-A85C-4F19-8258-CC5ABC735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B551F2-CBA6-4E97-9903-F2CE4F053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D45DE6-D9CA-4E84-963A-8CEF04280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87A472-E1E7-4AAE-9F92-4664ECE2D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51432-140F-4CD0-BA0F-A3A7FF8DA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936B6-C3C1-42ED-9C1E-F79C4C2C3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1CCF9-8778-4E51-B42A-89A0A3E58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CDD8E-36C0-4566-ADFF-3A7E6758B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D802DD8-4C2A-4039-A92E-CF75629BA3D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711FA71-A069-4673-B793-867FB4DEAAB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6015020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安全生产标准化建设达标总结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安全生产标准化建设的重要性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安全生产标准化建设的关键要素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安全生产标准化建设的关键要点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安全生产标准化建设的实践案例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安全生产标准化建设的效果评估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安全生产标准化建设的总结与展望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实践分享与交流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8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安全生产标准化建设的卓越成就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安全生产标准化建设的重要性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https://d.book118.com/637160150200006054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安全生产标准化建设达标总结</vt:lpstr>
      <vt:lpstr>目录</vt:lpstr>
      <vt:lpstr>第一章 安全生产标准化建设的重要性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2024-09-29T10:51:58.813</cp:lastPrinted>
  <dcterms:created xsi:type="dcterms:W3CDTF">2024-09-29T02:51:58Z</dcterms:created>
  <dcterms:modified xsi:type="dcterms:W3CDTF">2024-09-29T02:52:00Z</dcterms:modified>
</cp:coreProperties>
</file>