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06AE6-FF38-4EAB-A4F1-87B16A50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0CA17-CBF8-4DCB-92F4-FD9BF865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D94A-8D63-4BAF-AEFB-5E142223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33452-0D66-467A-8BDA-04057D7D2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31FC9-0392-4080-86D1-A7D5880B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5A7F1-2C9E-45D9-88EC-EE20C1F9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09533-DC16-4954-9E6E-11ECF4FE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2891-C5A3-4021-8C63-B4E38EE1B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2B2A7-6D38-42B6-85E4-D91E28ED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1835B-8824-4CFA-BBFC-A9F2E2EC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81DE1-A861-41A7-BF24-62416836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9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1056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体育中考考试安全应急预案培训学习进度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体育中考考试安全应急预案实践操作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通过培训使相关人员熟悉应急预案，掌握应对突发事件的基本技能和方法，提高应对能力。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体育中考是一项重要的考试，关系到学生的升学和未来发展，保障考试安全至关重要。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促进学校安全管理水平提升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通过培训学习，推动学校完善安全管理制度，提高安全管理水平。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应急预案介绍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培训将详细介绍体育中考考试安全应急预案的内容，包括应急组织、通讯联络、现场处置等方面。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通过模拟演练等方式，使相关人员熟练掌握应急响应流程和处置措施。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强调安全意识的重要性，提高相关人员对考试安全的重视程度。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应对能力提升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通过培训学习，提高相关人员的应对能力，确保在突发事件发生时能够迅速、有效地进行处置。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考场设施安全检查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包括场地、器材、设备等的安全性，以及紧急疏散通道是否畅通。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考场环境安全评估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涉及考场内的温度、湿度、照明等环境因素，以及是否存在安全隐患。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考场医疗保障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配备专业医疗人员及急救设备，确保考生在考试过程中的身体健康。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对考生的身体健康状况进行实时监测，及时发现并处理潜在的健康问题。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考生身体状况监测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考生安全意识培养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考生心理健康关怀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通过培训和宣传，提高考生的安全意识和自我保护能力。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关注考生的心理健康状况，提供必要的心理支持和辅导。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应急预案的制定与完善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根据考场和考生的实际情况，制定相应的应急预案，并不断进行完善和优化。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应急演练的开展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定期组织考场管理人员和考生进行应急演练，提高应对突发事件的能力。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与相关部门的沟通与协作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与医疗、消防等相关部门保持紧密沟通与协作，确保在紧急情况下能够及时获得专业救援和支持。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考试环境安全评估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评估考场周边环境是否安全，如交通状况、治安情况等。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考场设施安全检查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包括场地、器材、设施等是否符合安全标准，是否存在安全隐患。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考场安全管理制度评估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检查考场是否有完善的安全管理制度和应急预案。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考生心理状况评估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了解考生的心理状态，是否存在焦虑、紧张等情绪问题，以及是否有应对压力的能力。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考生安全意识和技能评估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评估考生是否具备必要的安全意识和技能，如急救技能、自我保护能力等。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考生身体状况评估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评估考生的身体健康状况，是否存在不适合参加体育考试的疾病或伤病史。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https://d.book118.com/637161056114006041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2024-09-14T10:20:05.279</cp:lastPrinted>
  <dcterms:created xsi:type="dcterms:W3CDTF">2024-09-14T02:20:05Z</dcterms:created>
  <dcterms:modified xsi:type="dcterms:W3CDTF">2024-09-14T02:20:07Z</dcterms:modified>
</cp:coreProperties>
</file>