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EB315-7D5B-403D-88E3-C83E55D0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95A8E-A529-4863-8FA8-C9B889EBA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150FB-6075-4DB8-BD13-52EA51167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3736D-AECD-45D3-9B94-C85DBDC63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1F42F-EB0A-4BD5-8817-FD5AA50B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93D2C-924F-460A-AD7A-2B35697B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D5EB7-6A7D-4CEF-9404-39DCBF595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7FBFD-C0B3-4037-8F0A-7387A4872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631F2-5A2A-4561-87F6-A5A34E69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C9897-CB1A-4454-8065-8953ACF24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3EE63-26F7-4EA5-A2AE-416DF2A6A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3056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第二章职业生涯设计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职业目标设定与规划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职业发展路径选择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职业技能提升与培训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人际关系网络建设与维护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职业规划实施与调整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职业生涯设计是指个人在职业发展过程中，通过自我认知、职业探索、目标设定、计划制定和执行等一系列活动，实现职业目标的过程。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职业生涯设计有助于个人在职业发展中保持主动性和方向性，提升职业适应能力和竞争力，实现个人职业价值。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主要任务是了解自我、探索职业世界、提升职业技能和素养，为未来的职业发展做好准备。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职业准备阶段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在职业稳定的基础上，寻求新的职业发展机会和挑战，实现更高的职业成就。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职业创新阶段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在充分了解自我和职业世界的基础上，做出适合自己的职业选择，明确职业目标。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初入职场，需要适应新的工作环境和角色，建立良好的工作关系，提升职业技能和素养。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职业适应阶段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在职场中逐渐稳定下来，需要不断提升自己的职业能力和素养，实现职业目标。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职业稳定阶段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职业生涯发展阶段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个人因素（如兴趣、能力、价值观等）、家庭因素（如家庭期望、家庭支持等）、社会因素（如职业发展趋势、社会经济状况等）都会对职业生涯设计产生影响。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在职业生涯设计过程中，可能会遇到自我认知不清、职业信息不足、职业目标模糊、计划执行不力等挑战。为了应对这些挑战，需要不断提升自己的自我认知能力、职业探索能力、目标设定能力和计划执行能力。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喜欢阅读、旅行、摄影、音乐等，这些爱好丰富了我的生活体验，也培养了我的审美和创造力。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擅长沟通表达、组织协调和团队合作，这些技能在工作中得到了充分体现，并帮助我取得了良好的业绩。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兴趣爱好与特长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特长技能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208" r="8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注重诚信、责任和创新，认为这些品质是职业发展中不可或缺的因素。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更倾向于从事具有挑战性和创造性的工作，希望能够在工作中不断学习和成长。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职业倾向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具备扎实的专业知识和丰富的实践经验，能够迅速适应新环境和新任务。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善于与不同背景的人建立良好的合作关系，能够有效地协调各方利益和关系。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具备较强的自我驱动力和自律性，能够高效地管理时间和资源，实现个人和团队的目标。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职业目标设定与规划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基于个人兴趣、能力和市场需求，设定1-3年内的具体职业目标。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明确短期职业目标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分析目标岗位的要求，制定针对性的学习、实践和求职计划。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合理安排时间，确保计划的执行和目标的达成。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制定阶段性目标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将中长期目标分解为若干个阶段性目标，便于监控和调整。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根据市场变化和个人发展情况，适时调整中长期职业规划。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确定中长期职业发展方向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结合个人兴趣、专长和职业规划，设定5-10年甚至更长时间的职业发展目标。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中长期目标规划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及时评估与反馈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定期评估职业目标的达成情况，收集反馈意见，分析存在的问题。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调整目标与计划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根据评估结果，适时调整职业目标和实现计划，确保目标的合理性和可行性。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持续学习、提升能力，不断优化和改进职业规划和目标设定，提高职业发展的成功率和满意度。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职业发展路径选择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https://d.book118.com/637163056142006042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2024-09-16T05:50:48.656</cp:lastPrinted>
  <dcterms:created xsi:type="dcterms:W3CDTF">2024-09-15T21:50:48Z</dcterms:created>
  <dcterms:modified xsi:type="dcterms:W3CDTF">2024-09-15T21:50:50Z</dcterms:modified>
</cp:coreProperties>
</file>