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04F98-415F-4416-98EB-40124E41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13041-8974-43EE-9A6F-1689AACF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06C90-2F18-4834-B9E1-CCCFB5DF9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488BD-8E5F-45C8-8837-7B9FE953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7FA16-B451-4666-975E-B16AC7BB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0A550-98FF-4698-8E28-4F26BADE1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9DDFA-1344-4A1E-8CDE-74B3C1B1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6A554-B0C1-45BA-8D14-7B10C7024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048A0-CDCF-48F8-A501-6DFB5F1B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BF05F-0FAC-4E58-A0F6-D38A1CB8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DC7F0-991C-41DF-BEE9-B92E8EBAA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40201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康复科护士的康复护理网络与社交平台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康复护理网络与社交平台的构建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康复护理资源的整合与共享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康复科护士的在线培训与教育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康复护理实践与经验的分享与交流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康复科护士的职业发展与成长支持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583" r="2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社交平台在康复护理中的应用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社交平台为康复科护士提供了一个交流、学习和分享的平台，有助于提高护理质量和效率。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随着人口老龄化、慢性病增多等社会问题加剧，康复护理需求日益增长。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护士在康复护理中的重要作用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护士是康复护理团队的核心成员，能够提供专业的护理服务和情感支持。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康复护理网络与社交平台的概念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康复护理网络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指由康复科护士、医生、康复治疗师等多学科专业人员组成的协作网络，共同为患者提供全面的康复护理服务。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社交平台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指基于互联网技术构建的在线社交平台，为康复科护士提供信息发布、交流互动、知识共享等功能。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与医生、康复治疗师等其他专业人员紧密合作，共同为患者提供全面的康复服务。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定期监测患者的康复进展，根据实际情况调整护理计划，确保患者获得最佳的康复效果。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按照护理计划，为患者提供专业的康复护理服务，包括日常照护、康复训练等。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对患者进行全面的评估，了解患者的康复需求和目标。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根据患者的具体情况，制定个性化的康复护理计划。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康复护理网络与社交平台的构建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采用云计算技术，实现数据的高效存储和处理，确保平台的稳定性和可扩展性。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基于移动互联网技术，开发适用于各种智能终端的应用，方便用户随时随地访问。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运用大数据分析技术，对用户行为、健康数据等进行分析，为个性化康复护理提供数据支持。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平台架构与技术支持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提供专业的康复护理知识和技能培训，提高护士的康复护理能力。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提供个性化的康复护理计划、健康指导和心理支持，帮助患者及家属更好地应对康复过程中的问题。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实现康复护理资源的共享和优化配置，提高医疗机构的康复护理水平和服务质量。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健康数据监测与记录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允许用户编辑和管理个人信息，包括基本信息、健康数据等。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在线咨询与互动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支持用户在线咨询康复科护士，实现护士与患者及家属之间的实时互动和沟通。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个性化康复护理计划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根据患者的具体情况和需求，制定个性化的康复护理计划，包括饮食、运动、心理等方面的指导。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支持用户注册、登录和权限管理，确保平台的安全性和用户隐私。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康复护理知识库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提供丰富的康复护理知识库，包括疾病介绍、康复护理技能、案例分析等，供用户学习和参考。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实时监测和记录患者的健康数据，如心率、血压、血糖等，为康复护理提供科学依据。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康复护理资源的整合与共享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13" b="2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包括康复护理理论、实践技能、疾病康复指南等。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康复护理知识资源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包括康复科护士、康复治疗师、心理医生等多学科专业人员。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康复护理人力资源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包括康复器械、理疗设备、评估工具等。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康复护理设备资源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包括患者信息、康复计划、护理记录等。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康复护理信息资源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康复护理资源的类型与内容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建立康复护理资源数据库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将各类资源进行分类整理，建立统一的数据库，方便查询和调用。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制定资源整合标准与规范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制定康复护理资源的整合标准与规范，确保资源的有效利用和共享。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加强多学科协作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促进康复科护士与其他学科专业人员的协作，共同为患者提供全面的康复护理服务。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资源整合的方式与策略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搭建康复护理资源共享平台，实现资源的在线发布、查询和获取。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建立资源共享平台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制定康复护理资源共享政策，明确资源共享的范围、方式和权益保障。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制定资源共享政策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建立完善的信息安全保障机制，确保康复护理资源在共享过程中的安全性和保密性。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资源共享的机制与保障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康复科护士的在线培训与教育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https://d.book118.com/637164020160006031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2024-09-04T10:21:07.743</cp:lastPrinted>
  <dcterms:created xsi:type="dcterms:W3CDTF">2024-09-04T02:21:07Z</dcterms:created>
  <dcterms:modified xsi:type="dcterms:W3CDTF">2024-09-04T02:21:09Z</dcterms:modified>
</cp:coreProperties>
</file>