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F56C9-C58E-4201-ACD5-6C01D14A6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6A6C6-4370-4DF0-99B4-21C8C1949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6D0D4-DAED-4BE8-B142-9E3C7E61E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18F70-F5A6-44C7-8A6D-0CBAE9531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00B6AA-68F7-4745-BDCA-A083F0173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C2012C-FEE1-4D45-852A-964601352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FBA528-B417-4F5D-A0EC-5D6CF3E7D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B8264-1427-4125-9355-F6199F474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93BE2-7918-4886-8FBF-E63359E5E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9168D-A02D-4B0C-9A5E-E656239F8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4D4A2-A632-4C3E-8E51-6870D6FC7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6503614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学习中国梦教育梦心得体会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中国梦的内涵与外延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教育梦的理念与实践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学习过程中的感悟与体验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如何将中国梦教育梦融入个人成长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对未来教育发展的展望与建议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实现中华民族伟大复兴的梦想，体现了中华民族的整体利益和共同愿景。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培养德智体美全面发展的社会主义建设者和接班人，为国家富强、民族复兴、人民幸福提供坚实的人才保障。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心得体会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通过学习中国梦教育梦，深刻领会其内涵和意义，增强历史使命感和责任感，为实现中华民族伟大复兴贡献自己的力量。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了解中国梦教育梦的背景、内涵和意义，明确自己的历史使命和责任担当，树立正确的世界观、人生观和价值观。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学习态度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以积极、认真、负责的态度学习中国梦教育梦，注重理论与实践相结合，不断提高自己的综合素质和能力水平。同时，要敢于面对挑战和困难，勇于担当和奉献，为实现中国梦教育梦贡献自己的力量。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学习目的和态度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中国梦的内涵与外延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中国梦的本质是实现中华民族的伟大复兴，包括经济、政治、文化、社会、生态文明等多方面的全面振兴。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民族复兴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中国梦追求国家的繁荣富强，包括经济持续健康发展、人民生活水平全面提高、国际地位显著提升等。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国家富强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中国梦强调以人民为中心的发展思想，追求人民的幸福感和获得感，包括教育、医疗、就业、收入、社会保障等方面的改善。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人民幸福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中国梦的定义与内涵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中国梦关注生态文明建设，追求天蓝、地绿、水清的美丽中国，实现人与自然和谐共生。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美丽中国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625" r="21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和谐社会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167" r="9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文明中国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中国梦强调社会和谐稳定，追求公平正义、诚信友爱、充满活力、安定有序的社会环境。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中国梦注重文化软实力建设，追求具有中国特色、中国风格、中国气派的社会主义文化强国。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中国梦的外延与表现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中国梦承载了中华民族几千年的文明史和中国人民近代以来170多年的斗争史、中国共产党90多年的奋斗史、中华人民共和国60多年的发展史、改革开放30多年的探索史，具有深厚的历史渊源和广泛的现实基础。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深厚的历史渊源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中国梦立足于我国社会主义初级阶段的现实国情，以经济建设为中心，坚持四项基本原则，坚持改革开放，为实现中华民族伟大复兴奠定了坚实的物质基础、政治基础和社会基础。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坚实的现实基础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中国梦的历史渊源与现实基础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教育梦的理念与实践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500" r="18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追求高质量的教育，注重学生的全面发展，提高教育教学的效果和质量。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立德树人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教育梦强调教育的根本任务是立德树人，培养德智体美全面发展的社会主义建设者和接班人。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教育公平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倡导教育公平，保障每个孩子都能享受到优质的教育资源，打破地域、城乡、校际间的教育差距。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教育梦的核心思想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利用现代信息技术手段，推动教育的数字化转型，提高教育教学的效率和质量。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教育信息化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加强国际交流与合作，引进国际优质教育资源，培养具有国际视野和竞争力的人才。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教育国际化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鼓励教育创新，探索新的教育模式和教育方法，激发学生的创造力和创新精神。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教育梦的实践探索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56" r="176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教育梦是教育改革的指导思想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教育梦为教育改革提供了方向和目标，是教育改革的灵魂和核心。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教育改革是实现教育梦的必由之路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教育改革是落实教育梦的重要途径和手段，通过改革可以打破束缚教育发展的体制机制障碍，释放教育发展的活力。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教育梦与教育改革相互促进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教育梦引领教育改革的方向，教育改革为实现教育梦提供动力和保障。二者相互促进，共同推动教育事业的发展。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教育梦与教育改革的关系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学习过程中的感悟与体验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https://d.book118.com/637165036146006041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2024-09-14T18:42:38.870</cp:lastPrinted>
  <dcterms:created xsi:type="dcterms:W3CDTF">2024-09-14T10:42:38Z</dcterms:created>
  <dcterms:modified xsi:type="dcterms:W3CDTF">2024-09-14T10:42:40Z</dcterms:modified>
</cp:coreProperties>
</file>