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BCEE6-AD0A-4921-828D-2C65F14B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6D6B-4445-4C0F-85FC-51EF0AF5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0BF01-89E2-440D-B709-BFB3B8264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BDAF1-0A97-4CD5-82E1-78F8AC11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FB199-CA34-4D3E-BFCE-44532D28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48545-213F-480B-B887-A0FBCA35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2AC58-FF70-4B24-8B9B-897AC1C96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311D5-B0AE-4156-8CDA-65EAB19E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C028E-AF0C-4CA2-9D17-F695ABAB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5CCBD-52D6-422E-8A01-A5530E62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0DB58-499A-4FA8-A492-DD840594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5132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同时期出入境数据研究报告\n## 1.出入境数据的基本概念与重要性\n### 1.1出入境数据的定义与来源\n### 1.2出入境数据的重要性及影响因素\n### 1.3出入境数据的研究方法与工具\n## 2.不同时期出入境数据的对比分析\n### 2.1不同时期出入境数据的总览与趋势\n### 2.2出入境数据在不同时间段内的变化原因\n### 2.3不同时期出入境数据对比的启示与借鉴\n## 3.出入境数据在不同地区的情况分析\n### 3.1不同地区出入境数据的特点与差异\n### 3.2地区经济发展与出入境数据的关系\n### 3.3地区政策与出入境数据的影响分析\n## 4.出入境数据在行业中的应用研究\n### 4.1出入境数据在旅游、留学等行业的应用\n### 4.2出入境数据在物流、贸易等行业的应用\n### 4.3出入境数据在各行业中的应用前景与潜力\n## 5.出入境数据预测与未来发展趋势\n### 5.1出入境数据预测的方法与技术\n### 5.2未来出入境数据的发展趋势与影响因素\n### 5.3应对未来出入境数据变化的策略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000"/>
              <a:t>不同时期出入境数据研究报告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出入境数据的基本概念与重要性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出入境数据的定义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记录在一定时期内，人员出入国境的数量和情况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包括出入境人员的基本信息、出入境原因、出入境时间等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出入境数据的来源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各国边境管理部门的统计数据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国际航空公司、旅行社等机构的数据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各国政府发布的统计数据和报告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出入境数据的定义与来源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出入境数据的重要性及影响因素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出入境数据的重要性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反映国家间的人员流动情况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评估国家经济实力和国际影响力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为政府制定出入境政策提供依据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影响出入境数据的主要因素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国家经济发展水平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国际关系和政策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旅游、留学等行业的需求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出入境数据的研究方法与工具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出入境数据的研究方法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时间序列分析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地区间比较分析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出入境数据的分析工具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Excel等数据处理软件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R、Python等数据分析语言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地理信息系统（GIS）等可视化工具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不同时期出入境数据的对比分析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不同时期出入境数据的总览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近年来全球出入境数据持续增长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亚洲地区出入境人员数量最多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中国出入境人员数量快速增长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不同时期出入境数据的趋势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21世纪以来，全球出入境数据呈现上升趋势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近年来，亚洲地区出入境数据增长速度加快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中国出入境数据增长速度远高于全球平均水平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不同时期出入境数据的总览与趋势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出入境数据在不同时间段内的变化原因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21世纪初至今的变化原因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全球经济一体化进程加快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中国等亚洲国家经济发展迅速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国际旅游、留学等行业需求增加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近年来出入境数据变化的原因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新冠肺炎疫情对全球出入境数据产生影响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各国政府调整出入境政策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国际关系变化影响人员流动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不同时期出入境数据对比的启示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经济发展水平与出入境数据密切相关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国际关系和政策对出入境数据产生影响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旅游、留学等行业需求驱动出入境数据变化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不同时期出入境数据对比的借鉴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借鉴其他国家出入境政策和管理经验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预测未来出入境数据发展趋势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制定有针对性的出入境政策和措施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不同时期出入境数据对比的启示与借鉴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出入境数据在不同地区的情况分析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亚洲地区出入境数据的特点与差异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亚洲地区出入境人员数量最多，占全球比重较大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中国、印度、日本等国家出入境人员数量较多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亚洲地区出入境数据受国际关系和政策影响较大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欧美地区出入境数据的特点与差异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欧美地区出入境人员数量相对较少，但质量较高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欧美国家之间出入境数据往来较为频繁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欧美地区出入境数据受经济、文化等因素影响较大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不同地区出入境数据的特点与差异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https://d.book118.com/637165132132006043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不同时期出入境数据研究报告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2024-09-17T15:33:23.284</cp:lastPrinted>
  <dcterms:created xsi:type="dcterms:W3CDTF">2024-09-17T07:33:23Z</dcterms:created>
  <dcterms:modified xsi:type="dcterms:W3CDTF">2024-09-17T07:33:25Z</dcterms:modified>
</cp:coreProperties>
</file>