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F571E9-8B13-4D92-BDB8-DC9442F5C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DE03C-9351-4722-B4F6-A3D44201D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56301B-DD86-48A0-94AD-FCAF57E91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8A1D02-7344-4E1E-AD12-6544636F6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E379E1-6DE6-42DD-95A3-18380C29B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820CBB-C253-40C6-8162-F91A034D2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392F92-D81A-4E46-BB92-B2405CCD1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BB52CD-C22B-41D8-A574-A0BCC5DDA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146E52-79C7-4CF5-AE8E-1EF546EE9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1AEA1E-4C4A-4232-BAAD-06F7F96A1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FE29B8-E778-45F6-B017-6FD5D3FCF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65162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营销管理现状分析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Arial"/>
                <a:ea typeface="Arial"/>
                <a:cs typeface="Arial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营销管理面临的挑战与问题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营销管理的发展趋势与展望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营销管理的优化与创新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营销管理概述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营销管理的定义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营销管理的定义与特点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营销管理是指企业通过分析、计划、执行和控制市场活动，以实现企业营销目标的过程。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市场环境不断变化，营销管理需要根据市场变化及时调整策略，以保持竞争优势。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营销管理涉及企业的各个层面，包括产品、价格、渠道和促销等，需要系统地规划和执行。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营销管理需要不断创新，以适应消费者需求的变化和市场竞争的挑战。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有效的营销管理可以帮助企业了解市场需求，制定合适的营销策略，提高市场份额。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提高市场份额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促进销售增长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通过品牌推广和形象塑造，营销管理可以提升企业的品牌形象，增强消费者对企业的信任和忠诚度。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营销管理通过促销、广告等手段，可以促进销售增长，提高企业的市场份额和盈利能力。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以产品为中心，强调推销和促销手段。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传统营销阶段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以消费者需求为中心，注重市场调研和品牌建设。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现代营销阶段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利用数字技术和互联网，实现精准定位和个性化营销。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数字营销阶段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营销管理现状分析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303" b="930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5111" b="151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营销策略现状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营销策略缺乏创新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当前许多企业的营销策略过于传统，缺乏创新思维和差异化竞争策略。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目标市场定位不明确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部分企业在制定营销策略时，未能明确目标市场，导致营销效果不佳。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品牌建设不足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许多企业缺乏对品牌建设的重视，品牌形象模糊，难以形成品牌忠诚度。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市场上许多产品同质化严重，缺乏独特性和差异化，难以吸引消费者。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产品同质化严重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许多企业过于依赖价格促销，忽视了其他促销手段的创新和应用。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促销手段单一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部分企业在渠道管理上存在不足，导致渠道不畅，影响产品流通和销售。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渠道管理不善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营销组合现状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营销人员素质参差不齐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部分企业的营销人员素质和能力存在差异，影响了营销效果。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团队协作不足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部分企业的营销团队之间缺乏有效的协作和沟通，影响工作效率。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组织结构僵化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部分企业的营销组织结构过于僵化，难以适应市场变化和客户需求。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营销组织与人员现状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评估体系不完善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部分企业的营销绩效评估体系存在缺陷，难以全面反映营销效果。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评估指标不科学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部分企业过于依赖销售额等单一指标来评估营销绩效，导致评估结果不够科学。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反馈机制缺失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部分企业缺乏有效的反馈机制，无法及时发现和解决营销问题。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营销绩效评估现状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营销管理面临的挑战与问题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随着市场经济的不断发展，企业间的竞争日益激烈，营销管理面临着巨大的挑战。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企业需要不断创新营销策略，提高产品和服务的质量，以满足消费者需求，同时还要降低成本，提高效率，以应对市场竞争。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https://d.book118.com/637165162135006042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2024-09-16T04:21:49.843</cp:lastPrinted>
  <dcterms:created xsi:type="dcterms:W3CDTF">2024-09-15T20:21:49Z</dcterms:created>
  <dcterms:modified xsi:type="dcterms:W3CDTF">2024-09-15T20:21:52Z</dcterms:modified>
</cp:coreProperties>
</file>