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DD07C-F6AA-49E8-847C-E2C08969C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F8C7E-C9D3-4761-BA9F-FD9DB7C3A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6CC3E-6BAD-4EAE-8059-D36F676E5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9BF1DD-AA86-49F8-81CA-D140D46B7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A1D289-52FB-4E4E-AB83-BCEA19CB0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184746-322C-4E3D-B9F1-C78975839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424183-02F1-40ED-AEB4-180B1A78D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A7CA4-16FD-429B-99E6-955311325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89F377-4A69-4067-8F52-4FCD443A2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DFD30-ECA9-4531-94CC-3DEB441BD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9E74F-671C-4461-A730-51557FE45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660461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物流产品策略分析案例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物流产品概述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物流产品策略分析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物流产品策略案例分析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物流产品策略的挑战与解决方案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未来物流产品策略的发展趋势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物流产品概述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不可分割性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物流服务通常作为一个整体提供，无法拆分成独立的部分。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不同的客户和不同的需求，物流服务的内容和标准会有所不同。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不可储存性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物流服务一旦提供，无法回收或储存。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物流产品定义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物流产品是指通过物流服务提供的实体或信息，以满足客户的物流需求。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无形性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物流产品主要是服务，没有具体的实物形态。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物流产品的定义与特点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运输、仓储、包装、装卸、配送等。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根据服务类型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企业物流、消费者物流等。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根据服务对象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国际物流、国内物流等。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根据服务范围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物流产品的分类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物流产品的市场现状与趋势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随着全球化和电子商务的发展，物流市场需求持续增长，竞争激烈。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智能化、绿色化、个性化是未来物流产品的发展方向。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物流产品策略分析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物流产品策略的概念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物流产品策略是企业根据市场需求、竞争态势和企业自身条件，对物流服务产品进行定位、设计、组合和优化，以满足目标市场的需求，实现企业盈利目标的策略。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物流产品策略的重要性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随着市场竞争的加剧，物流服务产品差异化越来越小，企业需要制定有效的物流产品策略，以提升企业的竞争力。物流产品策略的制定有助于企业明确市场定位，提高客户满意度，降低运营成本，增加企业利润。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42" r="1334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物流产品策略的概念与重要性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了解客户需求、竞争对手情况和企业自身条件，为制定物流产品策略提供依据。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制定详细的实施计划，包括资源投入、人员配置、时间安排等，以确保物流产品策略的有效实施。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根据市场调研结果，选择目标市场和目标客户群体。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根据目标市场和客户需求，对物流服务产品进行定位，明确产品的差异化特征。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根据产品定位，设计物流服务产品的组合形式，并进行优化，以提高产品的市场竞争力。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产品组合与优化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物流产品策略的制定过程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关注行业发展趋势，不断创新和发展物流服务产品，以保持企业的竞争优势。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监控与评估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对实施中的物流产品策略进行监控和评估，了解策略执行情况及效果。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根据监控与评估结果，对物流产品策略进行优化和调整，以提高策略的有效性。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物流产品策略的优化与调整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物流产品策略案例分析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京东物流提供全国范围内的快递、仓储、配送等标准化服务，确保服务质量和效率。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针对不同客户的需求，京东物流提供定制化的物流解决方案，满足客户的个性化需求。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案例一：京东物流的产品策略分析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标准化服务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12" b="23112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技术创新：京东物流注重技术创新，通过引进先进的信息技术、自动化设备等，提高物流效率和降低成本。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案例一：京东物流的产品策略分析</a:t>
            </a:r>
          </a:p>
        </p:txBody>
      </p:sp>
      <p:sp>
        <p:nvSpPr>
          <p:cNvPr id="27" name="Freeform 27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京东物流通过提供高效、便捷的物流服务，提升了客户的购物体验，增强了客户对京东平台的忠诚度。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提升客户体验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京东物流通过标准化和定制化服务以及技术创新，提高了运营效率，降低了运营成本。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京东物流的产品策略有助于吸引更多客户选择京东平台进行购物，促进业务的增长。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促进业务增长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案例一：京东物流的产品策略分析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https://d.book118.com/637166046131006033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2024-09-07T05:36:49.578</cp:lastPrinted>
  <dcterms:created xsi:type="dcterms:W3CDTF">2024-09-06T21:36:49Z</dcterms:created>
  <dcterms:modified xsi:type="dcterms:W3CDTF">2024-09-06T21:36:51Z</dcterms:modified>
</cp:coreProperties>
</file>