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B8CE314-3B3D-4973-B4F6-B2E3357945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9628E9-2E20-41CF-9014-9BC4D271E65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81EE9A1-CE10-40C7-BA1A-CBDBB73A11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6279FA5-3B5C-4E8F-AC15-B45E983ABE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2D5500-8EF1-403B-A155-2DEEC61C59B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A2BE216-22AD-45A8-A4E6-52D49D0CC52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5DA83D-3153-4FB5-9845-A71D89701D9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F1C001-F152-4D2D-B362-F029F2AAB14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FDEB2C-4FE2-4920-AFAA-49ED89D05C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791F4-6480-4058-94A1-FBCCE85438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837B3E-0F3A-42D5-954D-6E3899FE3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7166155003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88841" y="1601801"/>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lt1">
                    <a:lumMod val="65000"/>
                    <a:alpha val="100000"/>
                  </a:schemeClr>
                </a:solidFill>
                <a:latin typeface="Microsoft Yahei"/>
                <a:ea typeface="Microsoft Yahei"/>
                <a:cs typeface="Microsoft Yahei"/>
              </a:rPr>
              <a:t>食品检测职业生涯规划书</a:t>
            </a:r>
          </a:p>
        </p:txBody>
      </p:sp>
      <p:sp>
        <p:nvSpPr>
          <p:cNvPr id="3" name="TextBox 3"/>
          <p:cNvSpPr txBox="1"/>
          <p:nvPr/>
        </p:nvSpPr>
        <p:spPr>
          <a:xfrm>
            <a:off x="861803" y="4908978"/>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endParaRPr lang="en-US" sz="2025">
              <a:solidFill>
                <a:schemeClr val="lt1">
                  <a:lumMod val="65000"/>
                  <a:alpha val="100000"/>
                </a:schemeClr>
              </a:solidFill>
              <a:latin typeface="Microsoft Yahei"/>
              <a:ea typeface="Microsoft Yahei"/>
              <a:cs typeface="Microsoft Yahei"/>
            </a:endParaRPr>
          </a:p>
        </p:txBody>
      </p:sp>
      <p:sp>
        <p:nvSpPr>
          <p:cNvPr id="4" name="TextBox 4"/>
          <p:cNvSpPr txBox="1"/>
          <p:nvPr/>
        </p:nvSpPr>
        <p:spPr>
          <a:xfrm>
            <a:off x="898379" y="5391781"/>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lt1">
                    <a:lumMod val="65000"/>
                    <a:alpha val="100000"/>
                  </a:schemeClr>
                </a:solidFill>
                <a:latin typeface="Microsoft Yahei"/>
                <a:ea typeface="Microsoft Yahei"/>
                <a:cs typeface="Microsoft Yahei"/>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行业现状及发展趋势</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个人条件与职业定位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短期目标设定与实现路径规划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中长期目标设定与实现路径规划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挑战与应对策略制定</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行业现状及发展趋势</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8950" b="28950"/>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食品检测行业概述</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食品检测是指对食品质量、安全、营养等方面进行检测、分析和评价的过程，旨在保障食品质量和安全，促进食品产业健康发展。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行业重要性</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食品检测是食品安全监管的重要手段，对于保障人民群众身体健康、促进食品产业转型升级具有重要意义。</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行业主体</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食品检测行业的主体包括政府检测机构、第三方检测机构和企业内部实验室等。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国内市场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国内食品检测市场发展迅速，但存在检测资源不足、检测水平参差不齐等问题，同时政府对于食品安全的重视程度不断提高，为食品检测行业提供了广阔的发展空间。</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国际市场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国际食品检测市场已经形成了较为完善的检测体系和市场机制，检测技术和设备水平较高，对于我国食品检测行业的发展具有一定的借鉴意义。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12057" r="1205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国内外市场对比分析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4596" r="24596"/>
          <a:stretch>
            <a:fillRect/>
          </a:stretch>
        </p:blipFill>
        <p:spPr>
          <a:xfrm>
            <a:off x="8437171"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随着科技的不断进步，食品检测技术将不断更新换代，智能化、自动化、高通量等技术将得到广泛应用。</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食品检测行业将从单一的检测服务向全方位的质量安全解决方案转变，为客户提供更加全面、专业的服务。</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服务升级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食品检测行业将逐渐实现标准化、规范化管理，提高检测结果的准确性和可比性。</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行业标准化</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国内食品检测机构将积极参与国际竞争，拓展国际市场，提高国际影响力。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国际化发展</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行业发展趋势预测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24" r="2502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关键技术</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食品检测行业的关键技术包括前处理技术、分析测试技术、质量控制技术等，这些技术的掌握和应用水平直接决定了检测结果的准确性和可靠性。</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创新能力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食品检测行业需要具备较强的创新能力，包括技术创新、服务创新、管理创新等方面，以适应不断变化的市场需求和行业发展。同时，还需要加强与科研机构、高校等的合作，推动产学研用深度融合，提高行业整体创新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关键技术与创新能力需求</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个人条件与职业定位</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教育背景及专业技能掌握情况</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教育背景</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食品科学与工程专业本科学历，系统学习了食品化学、微生物学、食品营养学等专业课程。</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专业技能</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熟练掌握食品检测与分析技术，包括色谱、质谱、光谱等现代仪器分析方法，能够独立完成食品中营养成分、有害物质、添加剂等项目的检测。</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6437" r="2643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139" r="34139"/>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2688" r="1268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在食品生产企业从事质量检测工作两年，积累了丰富的实际操作经验，对食品生产流程和质量控制体系有深入了解。</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工作经验</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成功参与多个食品质量改进项目，提高了产品合格率和客户满意度，获得公司优秀员工称号。</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成果展示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工作经验与成果展示</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对食品安全和营养健康领域有浓厚兴趣，关注行业动态和最新研究成果，积极参加相关学术交流和培训活动。</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兴趣爱好</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认同专业、诚信、责任、创新的职业价值观，致力于为消费者提供安全、健康、高品质的食品。</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价值观取向</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个人兴趣爱好及价值观取向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凭借专业技能和工作经验，适合在食品生产企业、检测机构、科研机构等单位从事食品检测与分析工作。</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食品检测与分析岗位</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对食品生产流程和质量控制体系有深入了解，适合担任质量管理工程师、质量体系认证专员等职位。</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质量管理岗位</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具备较强的学习能力和创新意识，适合从事食品检测技术研发、新产品开发等技术支持与研发工作。</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技术支持与研发岗位</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适合从事岗位类型分析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429000"/>
            <a:ext cx="9439275" cy="20859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lt1">
                    <a:lumMod val="65000"/>
                    <a:alpha val="100000"/>
                  </a:schemeClr>
                </a:solidFill>
                <a:latin typeface="Microsoft Yahei"/>
                <a:ea typeface="Microsoft Yahei"/>
                <a:cs typeface="Microsoft Yahei"/>
              </a:rPr>
              <a:t>短期目标设定与实现路径规划</a:t>
            </a:r>
          </a:p>
        </p:txBody>
      </p:sp>
      <p:sp>
        <p:nvSpPr>
          <p:cNvPr id="3" name="TextBox 3"/>
          <p:cNvSpPr txBox="1"/>
          <p:nvPr/>
        </p:nvSpPr>
        <p:spPr>
          <a:xfrm>
            <a:off x="2252663" y="1986324"/>
            <a:ext cx="7686675" cy="15716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lt1">
                    <a:lumMod val="65000"/>
                    <a:alpha val="100000"/>
                  </a:schemeClr>
                </a:solidFill>
                <a:latin typeface="Microsoft Yahei"/>
                <a:ea typeface="Microsoft Yahei"/>
                <a:cs typeface="Microsoft Yahei"/>
              </a:rPr>
              <a:t>03</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向资深专家请教</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主动向具有丰富经验的资深专家请教，学习他们的实践经验和解决问题的方法。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参加专业培训课程</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选择权威的食品检测机构或行业协会组织的培训课程，系统学习食品检测的理论知识和实践技能。</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阅读专业书籍和期刊</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广泛涉猎食品检测领域的专业书籍、学术期刊和最新研究成果，了解行业前沿动态和技术发展趋势。</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提升专业技能水平途径选择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学习相关法律法规和标准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掌握与食品检测相关的法律法规、标准和技术规范，确保检测工作的合规性和准确性。</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了解食品生产工艺和质量控制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熟悉食品生产工艺流程和质量控制关键点，为检测工作提供更加全面的视角。</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跨学科学习</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学习与食品检测相关的化学、生物学、微生物学等跨学科知识，提高综合分析和解决问题的能力。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拓展知识领域，增强综合素质</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参加技能竞赛和交流活动</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积极参加行业内的技能竞赛和交流活动，展示自己的才能并学习他人的优点。</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承担挑战性任务</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主动承担具有挑战性的检测任务，锻炼自己的实际操作能力和解决问题的能力。</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参与实验室日常检测工作</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认真参与实验室的日常检测工作，熟练掌握各种检测仪器和设备的操作技巧。</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5521" r="15521"/>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积极参加实践活动，锻炼实际操作能力</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https://d.book118.com/637166155003006045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2024-09-19T15:30:48.731</cp:lastPrinted>
  <dcterms:created xsi:type="dcterms:W3CDTF">2024-09-19T07:30:48Z</dcterms:created>
  <dcterms:modified xsi:type="dcterms:W3CDTF">2024-09-19T07:30:51Z</dcterms:modified>
</cp:coreProperties>
</file>