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612EAB-16F3-435A-80FF-53900CB8F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66A71-DD84-4FA9-901E-60341F0FC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A18164-6EFB-4D13-9F56-78696AF3DD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D5E488-A11B-4060-9209-71DA1650EA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DD8F5E-5D12-44B7-ABA9-FDF703BEC3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DE9A19-840C-4F18-A4E0-D58534B32C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C5537A-55B1-4F20-8349-78CA18AF41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B76278-C737-4AC2-B43B-62D5F1B1C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C8F8E-98FE-4868-8353-9FFAB0CC7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25579D-8A2D-41DE-92D6-FA0B096F6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5F7BA7-331F-4BBA-AA0D-CDE886939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2000561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内分泌与代谢性疾病常见症状及体征的护理内科护理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内分泌与代谢性疾病概述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常见症状及体征的护理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特殊症状的护理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并发症的预防与护理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健康教育及出院指导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探讨内分泌与代谢性疾病常见症状及体征的护理方法，提高护理质量。</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分析内分泌与代谢性疾病患者的特殊需求，为制定个性化护理方案提供依据。</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促进医护人员对内分泌与代谢性疾病患者的关注和理解，提高患者生活质量。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651" r="226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通过专业的护理措施，可以有效缓解内分泌与代谢性疾病患者的症状，如疼痛、不适等，提高患者舒适度。</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缓解症状，减轻患者痛苦</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内分泌与代谢性疾病患者容易出现各种并发症，如感染、压疮等，通过精心护理可以降低并发症的发生率。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预防并发症的发生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良好的护理可以促进患者的康复进程，缩短病程，提高治愈率。</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促进患者康复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关注患者的心理、社会等方面需求，提供全面的护理措施，有助于提高患者的生活质量。</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提高患者生活质量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内分泌与代谢性疾病概述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内分泌与代谢性疾病是指由于内分泌腺体或组织发生结构或功能异常，导致激素分泌过多、过少或无法正常作用而引起的疾病。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根据病变部位和临床表现，内分泌与代谢性疾病可分为多种类型，如糖尿病、甲状腺疾病、肾上腺疾病、垂体疾病、性腺疾病等。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遗传因素</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环境因素</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器官损伤或病变</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药物因素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部分内分泌与代谢性疾病具有家族聚集性，与遗传基因有关。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生活环境、饮食习惯、应激等因素可影响内分泌系统的正常功能。</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内分泌腺体或组织发生炎症、肿瘤等病变，导致激素分泌异常。</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部分药物可影响内分泌系统的正常功能，导致药物性内分泌与代谢性疾病。</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内分泌与代谢性疾病的临床表现多种多样，如糖尿病可出现多饮、多尿、多食和体重下降等症状；甲状腺疾病可出现甲状腺肿大、突眼、心悸等症状。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内分泌与代谢性疾病的诊断需要结合患者的临床表现、体格检查和实验室检查等多方面信息。常用的实验室检查包括激素水平测定、影像学检查、基因检测等。同时，还需要排除其他可能引起相似症状的疾病，以明确诊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常见症状及体征的护理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评估疲劳程度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休息与活动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心理支持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营养支持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疲劳与乏力的护理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了解患者疲劳的具体表现，如是否伴有头晕、心悸等症状，以评估疲劳的严重程度。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给予患者心理支持，鼓励其表达内心感受，缓解焦虑、抑郁等负面情绪。</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指导患者合理安排休息与活动时间，保证充足的睡眠，减少不必要的活动。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根据患者病情和饮食习惯，制定合理的饮食计划，保证营养摄入。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食欲减退与体重减轻的护理</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了解患者的饮食情况、体重变化等，以评估营养状况。</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指导患者选择高热量、高蛋白、易消化的食物，增加餐次，以改善营养状况。</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保持患者口腔卫生，增进食欲。</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给予患者心理支持，鼓励其进食，缓解因食欲减退而产生的焦虑情绪。</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评估营养状况</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饮食调整</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口腔护理</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心理支持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了解患者的尿量及尿比重，以评估多尿的严重程度。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评估尿量及尿比重</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指导患者适量饮水，以补充因多尿而丢失的水分。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补充水分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保持患者皮肤干燥、清洁，预防皮肤感染。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皮肤护理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给予患者心理支持，缓解因多尿而产生的烦躁情绪。</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心理支持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多尿与烦渴的护理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便秘与腹泻的护理</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评估排便情况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了解患者的排便次数、性状及伴随症状，以评估便秘或腹泻的严重程度。</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饮食调整</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指导患者增加膳食纤维的摄入，适量饮水，以改善便秘症状；对于腹泻患者，指导其选择低脂、易消化、少渣的食物。</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药物治疗</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根据患者病情，给予适当的药物治疗，如缓泻剂、止泻剂等。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心理支持</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给予患者心理支持，缓解因排便异常而产生的焦虑、烦躁情绪。同时，向患者解释便秘或腹泻的原因及治疗方法，增强其信心。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特殊症状的护理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https://d.book118.com/637200056163006041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2024-09-14T22:35:01.890</cp:lastPrinted>
  <dcterms:created xsi:type="dcterms:W3CDTF">2024-09-14T14:35:01Z</dcterms:created>
  <dcterms:modified xsi:type="dcterms:W3CDTF">2024-09-14T14:35:03Z</dcterms:modified>
</cp:coreProperties>
</file>