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374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slideMaster" Target="../slideMasters/slideMaster2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10" Type="http://schemas.openxmlformats.org/officeDocument/2006/relationships/tags" Target="../tags/tag71.xml" /><Relationship Id="rId11" Type="http://schemas.openxmlformats.org/officeDocument/2006/relationships/tags" Target="../tags/tag72.xml" /><Relationship Id="rId12" Type="http://schemas.openxmlformats.org/officeDocument/2006/relationships/tags" Target="../tags/tag73.xml" /><Relationship Id="rId13" Type="http://schemas.openxmlformats.org/officeDocument/2006/relationships/tags" Target="../tags/tag74.xml" /><Relationship Id="rId14" Type="http://schemas.openxmlformats.org/officeDocument/2006/relationships/tags" Target="../tags/tag75.xml" /><Relationship Id="rId15" Type="http://schemas.openxmlformats.org/officeDocument/2006/relationships/tags" Target="../tags/tag76.xml" /><Relationship Id="rId16" Type="http://schemas.openxmlformats.org/officeDocument/2006/relationships/tags" Target="../tags/tag77.xml" /><Relationship Id="rId17" Type="http://schemas.openxmlformats.org/officeDocument/2006/relationships/tags" Target="../tags/tag78.xml" /><Relationship Id="rId18" Type="http://schemas.openxmlformats.org/officeDocument/2006/relationships/tags" Target="../tags/tag79.xml" /><Relationship Id="rId19" Type="http://schemas.openxmlformats.org/officeDocument/2006/relationships/tags" Target="../tags/tag80.xml" /><Relationship Id="rId2" Type="http://schemas.openxmlformats.org/officeDocument/2006/relationships/tags" Target="../tags/tag63.xml" /><Relationship Id="rId20" Type="http://schemas.openxmlformats.org/officeDocument/2006/relationships/tags" Target="../tags/tag81.xml" /><Relationship Id="rId21" Type="http://schemas.openxmlformats.org/officeDocument/2006/relationships/tags" Target="../tags/tag82.xml" /><Relationship Id="rId22" Type="http://schemas.openxmlformats.org/officeDocument/2006/relationships/tags" Target="../tags/tag83.xml" /><Relationship Id="rId23" Type="http://schemas.openxmlformats.org/officeDocument/2006/relationships/tags" Target="../tags/tag84.xml" /><Relationship Id="rId24" Type="http://schemas.openxmlformats.org/officeDocument/2006/relationships/tags" Target="../tags/tag85.xml" /><Relationship Id="rId25" Type="http://schemas.openxmlformats.org/officeDocument/2006/relationships/tags" Target="../tags/tag86.xml" /><Relationship Id="rId26" Type="http://schemas.openxmlformats.org/officeDocument/2006/relationships/tags" Target="../tags/tag87.xml" /><Relationship Id="rId27" Type="http://schemas.openxmlformats.org/officeDocument/2006/relationships/tags" Target="../tags/tag88.xml" /><Relationship Id="rId28" Type="http://schemas.openxmlformats.org/officeDocument/2006/relationships/tags" Target="../tags/tag89.xml" /><Relationship Id="rId29" Type="http://schemas.openxmlformats.org/officeDocument/2006/relationships/tags" Target="../tags/tag90.xml" /><Relationship Id="rId3" Type="http://schemas.openxmlformats.org/officeDocument/2006/relationships/tags" Target="../tags/tag64.xml" /><Relationship Id="rId30" Type="http://schemas.openxmlformats.org/officeDocument/2006/relationships/tags" Target="../tags/tag91.xml" /><Relationship Id="rId31" Type="http://schemas.openxmlformats.org/officeDocument/2006/relationships/tags" Target="../tags/tag92.xml" /><Relationship Id="rId32" Type="http://schemas.openxmlformats.org/officeDocument/2006/relationships/tags" Target="../tags/tag93.xml" /><Relationship Id="rId33" Type="http://schemas.openxmlformats.org/officeDocument/2006/relationships/slideMaster" Target="../slideMasters/slideMaster2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tags" Target="../tags/tag95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24" Type="http://schemas.openxmlformats.org/officeDocument/2006/relationships/tags" Target="../tags/tag117.xml" /><Relationship Id="rId25" Type="http://schemas.openxmlformats.org/officeDocument/2006/relationships/tags" Target="../tags/tag118.xml" /><Relationship Id="rId26" Type="http://schemas.openxmlformats.org/officeDocument/2006/relationships/tags" Target="../tags/tag119.xml" /><Relationship Id="rId27" Type="http://schemas.openxmlformats.org/officeDocument/2006/relationships/tags" Target="../tags/tag120.xml" /><Relationship Id="rId28" Type="http://schemas.openxmlformats.org/officeDocument/2006/relationships/tags" Target="../tags/tag121.xml" /><Relationship Id="rId29" Type="http://schemas.openxmlformats.org/officeDocument/2006/relationships/tags" Target="../tags/tag122.xml" /><Relationship Id="rId3" Type="http://schemas.openxmlformats.org/officeDocument/2006/relationships/tags" Target="../tags/tag96.xml" /><Relationship Id="rId30" Type="http://schemas.openxmlformats.org/officeDocument/2006/relationships/tags" Target="../tags/tag123.xml" /><Relationship Id="rId31" Type="http://schemas.openxmlformats.org/officeDocument/2006/relationships/tags" Target="../tags/tag124.xml" /><Relationship Id="rId32" Type="http://schemas.openxmlformats.org/officeDocument/2006/relationships/tags" Target="../tags/tag125.xml" /><Relationship Id="rId33" Type="http://schemas.openxmlformats.org/officeDocument/2006/relationships/tags" Target="../tags/tag126.xml" /><Relationship Id="rId34" Type="http://schemas.openxmlformats.org/officeDocument/2006/relationships/tags" Target="../tags/tag127.xml" /><Relationship Id="rId35" Type="http://schemas.openxmlformats.org/officeDocument/2006/relationships/tags" Target="../tags/tag128.xml" /><Relationship Id="rId36" Type="http://schemas.openxmlformats.org/officeDocument/2006/relationships/tags" Target="../tags/tag129.xml" /><Relationship Id="rId37" Type="http://schemas.openxmlformats.org/officeDocument/2006/relationships/tags" Target="../tags/tag130.xml" /><Relationship Id="rId38" Type="http://schemas.openxmlformats.org/officeDocument/2006/relationships/tags" Target="../tags/tag131.xml" /><Relationship Id="rId39" Type="http://schemas.openxmlformats.org/officeDocument/2006/relationships/tags" Target="../tags/tag132.xml" /><Relationship Id="rId4" Type="http://schemas.openxmlformats.org/officeDocument/2006/relationships/tags" Target="../tags/tag97.xml" /><Relationship Id="rId40" Type="http://schemas.openxmlformats.org/officeDocument/2006/relationships/tags" Target="../tags/tag133.xml" /><Relationship Id="rId41" Type="http://schemas.openxmlformats.org/officeDocument/2006/relationships/tags" Target="../tags/tag134.xml" /><Relationship Id="rId42" Type="http://schemas.openxmlformats.org/officeDocument/2006/relationships/tags" Target="../tags/tag135.xml" /><Relationship Id="rId43" Type="http://schemas.openxmlformats.org/officeDocument/2006/relationships/tags" Target="../tags/tag136.xml" /><Relationship Id="rId44" Type="http://schemas.openxmlformats.org/officeDocument/2006/relationships/tags" Target="../tags/tag137.xml" /><Relationship Id="rId45" Type="http://schemas.openxmlformats.org/officeDocument/2006/relationships/tags" Target="../tags/tag138.xml" /><Relationship Id="rId46" Type="http://schemas.openxmlformats.org/officeDocument/2006/relationships/tags" Target="../tags/tag139.xml" /><Relationship Id="rId47" Type="http://schemas.openxmlformats.org/officeDocument/2006/relationships/tags" Target="../tags/tag140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1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7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Relationship Id="rId6" Type="http://schemas.openxmlformats.org/officeDocument/2006/relationships/tags" Target="../tags/tag152.xml" /><Relationship Id="rId7" Type="http://schemas.openxmlformats.org/officeDocument/2006/relationships/tags" Target="../tags/tag153.xml" /><Relationship Id="rId8" Type="http://schemas.openxmlformats.org/officeDocument/2006/relationships/tags" Target="../tags/tag15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9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2.xml" /><Relationship Id="rId10" Type="http://schemas.openxmlformats.org/officeDocument/2006/relationships/tags" Target="../tags/tag171.xml" /><Relationship Id="rId11" Type="http://schemas.openxmlformats.org/officeDocument/2006/relationships/tags" Target="../tags/tag172.xml" /><Relationship Id="rId12" Type="http://schemas.openxmlformats.org/officeDocument/2006/relationships/tags" Target="../tags/tag173.xml" /><Relationship Id="rId13" Type="http://schemas.openxmlformats.org/officeDocument/2006/relationships/tags" Target="../tags/tag174.xml" /><Relationship Id="rId14" Type="http://schemas.openxmlformats.org/officeDocument/2006/relationships/tags" Target="../tags/tag175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6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1.xml" /><Relationship Id="rId10" Type="http://schemas.openxmlformats.org/officeDocument/2006/relationships/tags" Target="../tags/tag190.xml" /><Relationship Id="rId11" Type="http://schemas.openxmlformats.org/officeDocument/2006/relationships/tags" Target="../tags/tag191.xml" /><Relationship Id="rId12" Type="http://schemas.openxmlformats.org/officeDocument/2006/relationships/tags" Target="../tags/tag192.xml" /><Relationship Id="rId13" Type="http://schemas.openxmlformats.org/officeDocument/2006/relationships/tags" Target="../tags/tag193.xml" /><Relationship Id="rId14" Type="http://schemas.openxmlformats.org/officeDocument/2006/relationships/tags" Target="../tags/tag194.xml" /><Relationship Id="rId15" Type="http://schemas.openxmlformats.org/officeDocument/2006/relationships/tags" Target="../tags/tag195.xml" /><Relationship Id="rId16" Type="http://schemas.openxmlformats.org/officeDocument/2006/relationships/tags" Target="../tags/tag196.xml" /><Relationship Id="rId17" Type="http://schemas.openxmlformats.org/officeDocument/2006/relationships/tags" Target="../tags/tag197.xml" /><Relationship Id="rId18" Type="http://schemas.openxmlformats.org/officeDocument/2006/relationships/tags" Target="../tags/tag198.xml" /><Relationship Id="rId19" Type="http://schemas.openxmlformats.org/officeDocument/2006/relationships/tags" Target="../tags/tag199.xml" /><Relationship Id="rId2" Type="http://schemas.openxmlformats.org/officeDocument/2006/relationships/tags" Target="../tags/tag182.xml" /><Relationship Id="rId20" Type="http://schemas.openxmlformats.org/officeDocument/2006/relationships/tags" Target="../tags/tag200.xml" /><Relationship Id="rId21" Type="http://schemas.openxmlformats.org/officeDocument/2006/relationships/tags" Target="../tags/tag201.xml" /><Relationship Id="rId22" Type="http://schemas.openxmlformats.org/officeDocument/2006/relationships/tags" Target="../tags/tag202.xml" /><Relationship Id="rId23" Type="http://schemas.openxmlformats.org/officeDocument/2006/relationships/tags" Target="../tags/tag203.xml" /><Relationship Id="rId24" Type="http://schemas.openxmlformats.org/officeDocument/2006/relationships/tags" Target="../tags/tag204.xml" /><Relationship Id="rId25" Type="http://schemas.openxmlformats.org/officeDocument/2006/relationships/tags" Target="../tags/tag205.xml" /><Relationship Id="rId26" Type="http://schemas.openxmlformats.org/officeDocument/2006/relationships/tags" Target="../tags/tag206.xml" /><Relationship Id="rId27" Type="http://schemas.openxmlformats.org/officeDocument/2006/relationships/tags" Target="../tags/tag207.xml" /><Relationship Id="rId28" Type="http://schemas.openxmlformats.org/officeDocument/2006/relationships/tags" Target="../tags/tag208.xml" /><Relationship Id="rId29" Type="http://schemas.openxmlformats.org/officeDocument/2006/relationships/tags" Target="../tags/tag209.xml" /><Relationship Id="rId3" Type="http://schemas.openxmlformats.org/officeDocument/2006/relationships/tags" Target="../tags/tag183.xml" /><Relationship Id="rId30" Type="http://schemas.openxmlformats.org/officeDocument/2006/relationships/tags" Target="../tags/tag210.xml" /><Relationship Id="rId31" Type="http://schemas.openxmlformats.org/officeDocument/2006/relationships/tags" Target="../tags/tag211.xml" /><Relationship Id="rId32" Type="http://schemas.openxmlformats.org/officeDocument/2006/relationships/tags" Target="../tags/tag212.xml" /><Relationship Id="rId33" Type="http://schemas.openxmlformats.org/officeDocument/2006/relationships/tags" Target="../tags/tag213.xml" /><Relationship Id="rId34" Type="http://schemas.openxmlformats.org/officeDocument/2006/relationships/tags" Target="../tags/tag214.xml" /><Relationship Id="rId35" Type="http://schemas.openxmlformats.org/officeDocument/2006/relationships/tags" Target="../tags/tag215.xml" /><Relationship Id="rId36" Type="http://schemas.openxmlformats.org/officeDocument/2006/relationships/tags" Target="../tags/tag216.xml" /><Relationship Id="rId37" Type="http://schemas.openxmlformats.org/officeDocument/2006/relationships/tags" Target="../tags/tag217.xml" /><Relationship Id="rId38" Type="http://schemas.openxmlformats.org/officeDocument/2006/relationships/tags" Target="../tags/tag218.xml" /><Relationship Id="rId39" Type="http://schemas.openxmlformats.org/officeDocument/2006/relationships/tags" Target="../tags/tag219.xml" /><Relationship Id="rId4" Type="http://schemas.openxmlformats.org/officeDocument/2006/relationships/tags" Target="../tags/tag184.xml" /><Relationship Id="rId40" Type="http://schemas.openxmlformats.org/officeDocument/2006/relationships/tags" Target="../tags/tag220.xml" /><Relationship Id="rId41" Type="http://schemas.openxmlformats.org/officeDocument/2006/relationships/tags" Target="../tags/tag221.xml" /><Relationship Id="rId42" Type="http://schemas.openxmlformats.org/officeDocument/2006/relationships/tags" Target="../tags/tag222.xml" /><Relationship Id="rId43" Type="http://schemas.openxmlformats.org/officeDocument/2006/relationships/tags" Target="../tags/tag223.xml" /><Relationship Id="rId44" Type="http://schemas.openxmlformats.org/officeDocument/2006/relationships/tags" Target="../tags/tag224.xml" /><Relationship Id="rId45" Type="http://schemas.openxmlformats.org/officeDocument/2006/relationships/tags" Target="../tags/tag225.xml" /><Relationship Id="rId46" Type="http://schemas.openxmlformats.org/officeDocument/2006/relationships/tags" Target="../tags/tag226.xml" /><Relationship Id="rId47" Type="http://schemas.openxmlformats.org/officeDocument/2006/relationships/tags" Target="../tags/tag227.xml" /><Relationship Id="rId48" Type="http://schemas.openxmlformats.org/officeDocument/2006/relationships/tags" Target="../tags/tag228.xml" /><Relationship Id="rId49" Type="http://schemas.openxmlformats.org/officeDocument/2006/relationships/tags" Target="../tags/tag229.xml" /><Relationship Id="rId5" Type="http://schemas.openxmlformats.org/officeDocument/2006/relationships/tags" Target="../tags/tag185.xml" /><Relationship Id="rId50" Type="http://schemas.openxmlformats.org/officeDocument/2006/relationships/tags" Target="../tags/tag230.xml" /><Relationship Id="rId51" Type="http://schemas.openxmlformats.org/officeDocument/2006/relationships/tags" Target="../tags/tag231.xml" /><Relationship Id="rId52" Type="http://schemas.openxmlformats.org/officeDocument/2006/relationships/tags" Target="../tags/tag232.xml" /><Relationship Id="rId53" Type="http://schemas.openxmlformats.org/officeDocument/2006/relationships/tags" Target="../tags/tag233.xml" /><Relationship Id="rId54" Type="http://schemas.openxmlformats.org/officeDocument/2006/relationships/tags" Target="../tags/tag234.xml" /><Relationship Id="rId55" Type="http://schemas.openxmlformats.org/officeDocument/2006/relationships/tags" Target="../tags/tag235.xml" /><Relationship Id="rId56" Type="http://schemas.openxmlformats.org/officeDocument/2006/relationships/tags" Target="../tags/tag236.xml" /><Relationship Id="rId57" Type="http://schemas.openxmlformats.org/officeDocument/2006/relationships/slideMaster" Target="../slideMasters/slideMaster2.xml" /><Relationship Id="rId6" Type="http://schemas.openxmlformats.org/officeDocument/2006/relationships/tags" Target="../tags/tag186.xml" /><Relationship Id="rId7" Type="http://schemas.openxmlformats.org/officeDocument/2006/relationships/tags" Target="../tags/tag187.xml" /><Relationship Id="rId8" Type="http://schemas.openxmlformats.org/officeDocument/2006/relationships/tags" Target="../tags/tag188.xml" /><Relationship Id="rId9" Type="http://schemas.openxmlformats.org/officeDocument/2006/relationships/tags" Target="../tags/tag18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F0B0E9-C57A-4790-8635-1CC01E2F93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C39A32-0881-4EDF-BBA7-5BD9928A2A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17F99A-C596-40B0-A60E-FA94D119BA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0D67AD-22E4-48EF-9161-6E4872923C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2263040-809E-4522-8EC4-E9D20B864B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A1C58A-DA49-4F4D-BE5C-A579E50A10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D849FD3-43B0-4618-B21F-F5FDAF00A2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0A9F82-4674-47C2-A15D-8107DC0658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FF8C23-EB96-4586-AF03-E12CEFBCE6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C8B0F6-962A-4E63-B975-7779BE7E85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1B5FAD-71A3-47A8-B675-EAACD44D77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41649-2186&amp;734" descr="preencoded.png"/>
          <p:cNvSpPr/>
          <p:nvPr userDrawn="1">
            <p:custDataLst>
              <p:tags r:id="rId1"/>
            </p:custDataLst>
          </p:nvPr>
        </p:nvSpPr>
        <p:spPr>
          <a:xfrm>
            <a:off x="9625407" y="914400"/>
            <a:ext cx="2566593" cy="2615184"/>
          </a:xfrm>
          <a:custGeom>
            <a:gdLst>
              <a:gd name="connsiteX0" fmla="*/ 0 w 2566593"/>
              <a:gd name="connsiteY0" fmla="*/ 0 h 2615184"/>
              <a:gd name="connsiteX1" fmla="*/ 2566593 w 2566593"/>
              <a:gd name="connsiteY1" fmla="*/ 0 h 2615184"/>
              <a:gd name="connsiteX2" fmla="*/ 2566593 w 2566593"/>
              <a:gd name="connsiteY2" fmla="*/ 2615184 h 2615184"/>
              <a:gd name="connsiteX3" fmla="*/ 0 w 2566593"/>
              <a:gd name="connsiteY3" fmla="*/ 2615184 h 26151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6593" h="2615184">
                <a:moveTo>
                  <a:pt x="0" y="0"/>
                </a:moveTo>
                <a:lnTo>
                  <a:pt x="2566593" y="0"/>
                </a:lnTo>
                <a:lnTo>
                  <a:pt x="2566593" y="2615184"/>
                </a:lnTo>
                <a:lnTo>
                  <a:pt x="0" y="2615184"/>
                </a:lnTo>
                <a:close/>
              </a:path>
            </a:pathLst>
          </a:custGeom>
          <a:gradFill>
            <a:gsLst>
              <a:gs pos="19361">
                <a:schemeClr val="accent2"/>
              </a:gs>
              <a:gs pos="100000">
                <a:schemeClr val="accent3">
                  <a:lumMod val="20000"/>
                  <a:lumOff val="80000"/>
                  <a:alpha val="0"/>
                </a:schemeClr>
              </a:gs>
            </a:gsLst>
            <a:lin ang="0" scaled="1"/>
          </a:gradFill>
          <a:ln w="12682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Ellipse 37-2186&amp;742" descr="preencoded.png"/>
          <p:cNvSpPr/>
          <p:nvPr>
            <p:custDataLst>
              <p:tags r:id="rId2"/>
            </p:custDataLst>
          </p:nvPr>
        </p:nvSpPr>
        <p:spPr>
          <a:xfrm>
            <a:off x="7388352" y="5979504"/>
            <a:ext cx="1892808" cy="878496"/>
          </a:xfrm>
          <a:custGeom>
            <a:gdLst>
              <a:gd name="connsiteX0" fmla="*/ 946404 w 1892808"/>
              <a:gd name="connsiteY0" fmla="*/ 878496 h 878496"/>
              <a:gd name="connsiteX1" fmla="*/ 0 w 1892808"/>
              <a:gd name="connsiteY1" fmla="*/ 878496 h 878496"/>
              <a:gd name="connsiteX2" fmla="*/ 72041 w 1892808"/>
              <a:gd name="connsiteY2" fmla="*/ 542310 h 878496"/>
              <a:gd name="connsiteX3" fmla="*/ 277195 w 1892808"/>
              <a:gd name="connsiteY3" fmla="*/ 257306 h 878496"/>
              <a:gd name="connsiteX4" fmla="*/ 584231 w 1892808"/>
              <a:gd name="connsiteY4" fmla="*/ 66872 h 878496"/>
              <a:gd name="connsiteX5" fmla="*/ 946404 w 1892808"/>
              <a:gd name="connsiteY5" fmla="*/ 0 h 878496"/>
              <a:gd name="connsiteX6" fmla="*/ 1308578 w 1892808"/>
              <a:gd name="connsiteY6" fmla="*/ 66872 h 878496"/>
              <a:gd name="connsiteX7" fmla="*/ 1615607 w 1892808"/>
              <a:gd name="connsiteY7" fmla="*/ 257306 h 878496"/>
              <a:gd name="connsiteX8" fmla="*/ 1820767 w 1892808"/>
              <a:gd name="connsiteY8" fmla="*/ 542310 h 878496"/>
              <a:gd name="connsiteX9" fmla="*/ 1892808 w 1892808"/>
              <a:gd name="connsiteY9" fmla="*/ 878496 h 8784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92808" h="878496">
                <a:moveTo>
                  <a:pt x="946404" y="878496"/>
                </a:moveTo>
                <a:lnTo>
                  <a:pt x="0" y="878496"/>
                </a:lnTo>
                <a:cubicBezTo>
                  <a:pt x="0" y="763130"/>
                  <a:pt x="24479" y="648894"/>
                  <a:pt x="72041" y="542310"/>
                </a:cubicBezTo>
                <a:cubicBezTo>
                  <a:pt x="119602" y="435727"/>
                  <a:pt x="189314" y="338882"/>
                  <a:pt x="277195" y="257306"/>
                </a:cubicBezTo>
                <a:cubicBezTo>
                  <a:pt x="365077" y="175730"/>
                  <a:pt x="469408" y="111020"/>
                  <a:pt x="584231" y="66872"/>
                </a:cubicBezTo>
                <a:cubicBezTo>
                  <a:pt x="699053" y="22723"/>
                  <a:pt x="822120" y="0"/>
                  <a:pt x="946404" y="0"/>
                </a:cubicBezTo>
                <a:cubicBezTo>
                  <a:pt x="1070688" y="0"/>
                  <a:pt x="1193755" y="22723"/>
                  <a:pt x="1308578" y="66872"/>
                </a:cubicBezTo>
                <a:cubicBezTo>
                  <a:pt x="1423404" y="111020"/>
                  <a:pt x="1527725" y="175730"/>
                  <a:pt x="1615607" y="257306"/>
                </a:cubicBezTo>
                <a:cubicBezTo>
                  <a:pt x="1703489" y="338881"/>
                  <a:pt x="1773206" y="435727"/>
                  <a:pt x="1820767" y="542310"/>
                </a:cubicBezTo>
                <a:cubicBezTo>
                  <a:pt x="1868329" y="648894"/>
                  <a:pt x="1892808" y="763130"/>
                  <a:pt x="1892808" y="878496"/>
                </a:cubicBezTo>
                <a:close/>
              </a:path>
            </a:pathLst>
          </a:custGeom>
          <a:solidFill>
            <a:schemeClr val="accent2">
              <a:alpha val="18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9" name="任意多边形: 形状 78" descr="preencoded.png"/>
          <p:cNvSpPr/>
          <p:nvPr>
            <p:custDataLst>
              <p:tags r:id="rId3"/>
            </p:custDataLst>
          </p:nvPr>
        </p:nvSpPr>
        <p:spPr>
          <a:xfrm>
            <a:off x="1" y="0"/>
            <a:ext cx="2095873" cy="914400"/>
          </a:xfrm>
          <a:custGeom>
            <a:gdLst>
              <a:gd name="connsiteX0" fmla="*/ 0 w 2095873"/>
              <a:gd name="connsiteY0" fmla="*/ 0 h 914400"/>
              <a:gd name="connsiteX1" fmla="*/ 2095873 w 2095873"/>
              <a:gd name="connsiteY1" fmla="*/ 0 h 914400"/>
              <a:gd name="connsiteX2" fmla="*/ 2042749 w 2095873"/>
              <a:gd name="connsiteY2" fmla="*/ 112323 h 914400"/>
              <a:gd name="connsiteX3" fmla="*/ 1777581 w 2095873"/>
              <a:gd name="connsiteY3" fmla="*/ 469891 h 914400"/>
              <a:gd name="connsiteX4" fmla="*/ 1285340 w 2095873"/>
              <a:gd name="connsiteY4" fmla="*/ 798876 h 914400"/>
              <a:gd name="connsiteX5" fmla="*/ 704689 w 2095873"/>
              <a:gd name="connsiteY5" fmla="*/ 914400 h 914400"/>
              <a:gd name="connsiteX6" fmla="*/ 124042 w 2095873"/>
              <a:gd name="connsiteY6" fmla="*/ 798876 h 914400"/>
              <a:gd name="connsiteX7" fmla="*/ 0 w 2095873"/>
              <a:gd name="connsiteY7" fmla="*/ 740186 h 9144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5873" h="914400">
                <a:moveTo>
                  <a:pt x="0" y="0"/>
                </a:moveTo>
                <a:lnTo>
                  <a:pt x="2095873" y="0"/>
                </a:lnTo>
                <a:lnTo>
                  <a:pt x="2042749" y="112323"/>
                </a:lnTo>
                <a:cubicBezTo>
                  <a:pt x="1972540" y="243663"/>
                  <a:pt x="1883256" y="364196"/>
                  <a:pt x="1777581" y="469891"/>
                </a:cubicBezTo>
                <a:cubicBezTo>
                  <a:pt x="1636694" y="610818"/>
                  <a:pt x="1469423" y="722607"/>
                  <a:pt x="1285340" y="798876"/>
                </a:cubicBezTo>
                <a:cubicBezTo>
                  <a:pt x="1101249" y="875144"/>
                  <a:pt x="903945" y="914400"/>
                  <a:pt x="704689" y="914400"/>
                </a:cubicBezTo>
                <a:cubicBezTo>
                  <a:pt x="505434" y="914400"/>
                  <a:pt x="308130" y="875144"/>
                  <a:pt x="124042" y="798876"/>
                </a:cubicBezTo>
                <a:lnTo>
                  <a:pt x="0" y="740186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4" name="椭圆 53"/>
          <p:cNvSpPr/>
          <p:nvPr>
            <p:custDataLst>
              <p:tags r:id="rId4"/>
            </p:custDataLst>
          </p:nvPr>
        </p:nvSpPr>
        <p:spPr>
          <a:xfrm>
            <a:off x="9775190" y="444373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椭圆 54"/>
          <p:cNvSpPr/>
          <p:nvPr>
            <p:custDataLst>
              <p:tags r:id="rId5"/>
            </p:custDataLst>
          </p:nvPr>
        </p:nvSpPr>
        <p:spPr>
          <a:xfrm>
            <a:off x="10154285" y="443611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6" name="椭圆 55"/>
          <p:cNvSpPr/>
          <p:nvPr>
            <p:custDataLst>
              <p:tags r:id="rId6"/>
            </p:custDataLst>
          </p:nvPr>
        </p:nvSpPr>
        <p:spPr>
          <a:xfrm>
            <a:off x="10533380" y="442849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7" name="椭圆 56"/>
          <p:cNvSpPr/>
          <p:nvPr>
            <p:custDataLst>
              <p:tags r:id="rId7"/>
            </p:custDataLst>
          </p:nvPr>
        </p:nvSpPr>
        <p:spPr>
          <a:xfrm>
            <a:off x="10912475" y="443611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8" name="椭圆 57"/>
          <p:cNvSpPr/>
          <p:nvPr>
            <p:custDataLst>
              <p:tags r:id="rId8"/>
            </p:custDataLst>
          </p:nvPr>
        </p:nvSpPr>
        <p:spPr>
          <a:xfrm>
            <a:off x="11291570" y="442849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椭圆 58"/>
          <p:cNvSpPr/>
          <p:nvPr>
            <p:custDataLst>
              <p:tags r:id="rId9"/>
            </p:custDataLst>
          </p:nvPr>
        </p:nvSpPr>
        <p:spPr>
          <a:xfrm>
            <a:off x="11670665" y="444373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8" name="椭圆 47"/>
          <p:cNvSpPr/>
          <p:nvPr>
            <p:custDataLst>
              <p:tags r:id="rId10"/>
            </p:custDataLst>
          </p:nvPr>
        </p:nvSpPr>
        <p:spPr>
          <a:xfrm>
            <a:off x="9775190" y="482282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9" name="椭圆 48"/>
          <p:cNvSpPr/>
          <p:nvPr>
            <p:custDataLst>
              <p:tags r:id="rId11"/>
            </p:custDataLst>
          </p:nvPr>
        </p:nvSpPr>
        <p:spPr>
          <a:xfrm>
            <a:off x="10154285" y="481520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0" name="椭圆 49"/>
          <p:cNvSpPr/>
          <p:nvPr>
            <p:custDataLst>
              <p:tags r:id="rId12"/>
            </p:custDataLst>
          </p:nvPr>
        </p:nvSpPr>
        <p:spPr>
          <a:xfrm>
            <a:off x="10533380" y="480758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1" name="椭圆 50"/>
          <p:cNvSpPr/>
          <p:nvPr>
            <p:custDataLst>
              <p:tags r:id="rId13"/>
            </p:custDataLst>
          </p:nvPr>
        </p:nvSpPr>
        <p:spPr>
          <a:xfrm>
            <a:off x="10912475" y="481520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2" name="椭圆 51"/>
          <p:cNvSpPr/>
          <p:nvPr>
            <p:custDataLst>
              <p:tags r:id="rId14"/>
            </p:custDataLst>
          </p:nvPr>
        </p:nvSpPr>
        <p:spPr>
          <a:xfrm>
            <a:off x="11291570" y="480758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3" name="椭圆 52"/>
          <p:cNvSpPr/>
          <p:nvPr>
            <p:custDataLst>
              <p:tags r:id="rId15"/>
            </p:custDataLst>
          </p:nvPr>
        </p:nvSpPr>
        <p:spPr>
          <a:xfrm>
            <a:off x="11670665" y="482282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椭圆 41"/>
          <p:cNvSpPr/>
          <p:nvPr>
            <p:custDataLst>
              <p:tags r:id="rId16"/>
            </p:custDataLst>
          </p:nvPr>
        </p:nvSpPr>
        <p:spPr>
          <a:xfrm>
            <a:off x="9775190" y="520192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3" name="椭圆 42"/>
          <p:cNvSpPr/>
          <p:nvPr>
            <p:custDataLst>
              <p:tags r:id="rId17"/>
            </p:custDataLst>
          </p:nvPr>
        </p:nvSpPr>
        <p:spPr>
          <a:xfrm>
            <a:off x="10154285" y="519430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椭圆 43"/>
          <p:cNvSpPr/>
          <p:nvPr>
            <p:custDataLst>
              <p:tags r:id="rId18"/>
            </p:custDataLst>
          </p:nvPr>
        </p:nvSpPr>
        <p:spPr>
          <a:xfrm>
            <a:off x="10533380" y="518668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44"/>
          <p:cNvSpPr/>
          <p:nvPr>
            <p:custDataLst>
              <p:tags r:id="rId19"/>
            </p:custDataLst>
          </p:nvPr>
        </p:nvSpPr>
        <p:spPr>
          <a:xfrm>
            <a:off x="10912475" y="519430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6" name="椭圆 45"/>
          <p:cNvSpPr/>
          <p:nvPr>
            <p:custDataLst>
              <p:tags r:id="rId20"/>
            </p:custDataLst>
          </p:nvPr>
        </p:nvSpPr>
        <p:spPr>
          <a:xfrm>
            <a:off x="11291570" y="518668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7" name="椭圆 46"/>
          <p:cNvSpPr/>
          <p:nvPr>
            <p:custDataLst>
              <p:tags r:id="rId21"/>
            </p:custDataLst>
          </p:nvPr>
        </p:nvSpPr>
        <p:spPr>
          <a:xfrm>
            <a:off x="11670665" y="520192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椭圆 35"/>
          <p:cNvSpPr/>
          <p:nvPr>
            <p:custDataLst>
              <p:tags r:id="rId22"/>
            </p:custDataLst>
          </p:nvPr>
        </p:nvSpPr>
        <p:spPr>
          <a:xfrm>
            <a:off x="9775190" y="558101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椭圆 36"/>
          <p:cNvSpPr/>
          <p:nvPr>
            <p:custDataLst>
              <p:tags r:id="rId23"/>
            </p:custDataLst>
          </p:nvPr>
        </p:nvSpPr>
        <p:spPr>
          <a:xfrm>
            <a:off x="10154285" y="557339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" name="椭圆 37"/>
          <p:cNvSpPr/>
          <p:nvPr>
            <p:custDataLst>
              <p:tags r:id="rId24"/>
            </p:custDataLst>
          </p:nvPr>
        </p:nvSpPr>
        <p:spPr>
          <a:xfrm>
            <a:off x="10533380" y="556577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9" name="椭圆 38"/>
          <p:cNvSpPr/>
          <p:nvPr>
            <p:custDataLst>
              <p:tags r:id="rId25"/>
            </p:custDataLst>
          </p:nvPr>
        </p:nvSpPr>
        <p:spPr>
          <a:xfrm>
            <a:off x="10912475" y="557339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" name="椭圆 39"/>
          <p:cNvSpPr/>
          <p:nvPr>
            <p:custDataLst>
              <p:tags r:id="rId26"/>
            </p:custDataLst>
          </p:nvPr>
        </p:nvSpPr>
        <p:spPr>
          <a:xfrm>
            <a:off x="11291570" y="556577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1" name="椭圆 40"/>
          <p:cNvSpPr/>
          <p:nvPr>
            <p:custDataLst>
              <p:tags r:id="rId27"/>
            </p:custDataLst>
          </p:nvPr>
        </p:nvSpPr>
        <p:spPr>
          <a:xfrm>
            <a:off x="11670665" y="558101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29"/>
          <p:cNvSpPr/>
          <p:nvPr>
            <p:custDataLst>
              <p:tags r:id="rId28"/>
            </p:custDataLst>
          </p:nvPr>
        </p:nvSpPr>
        <p:spPr>
          <a:xfrm>
            <a:off x="9775190" y="596011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椭圆 30"/>
          <p:cNvSpPr/>
          <p:nvPr>
            <p:custDataLst>
              <p:tags r:id="rId29"/>
            </p:custDataLst>
          </p:nvPr>
        </p:nvSpPr>
        <p:spPr>
          <a:xfrm>
            <a:off x="10154285" y="595249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椭圆 31"/>
          <p:cNvSpPr/>
          <p:nvPr>
            <p:custDataLst>
              <p:tags r:id="rId30"/>
            </p:custDataLst>
          </p:nvPr>
        </p:nvSpPr>
        <p:spPr>
          <a:xfrm>
            <a:off x="10533380" y="594487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椭圆 32"/>
          <p:cNvSpPr/>
          <p:nvPr>
            <p:custDataLst>
              <p:tags r:id="rId31"/>
            </p:custDataLst>
          </p:nvPr>
        </p:nvSpPr>
        <p:spPr>
          <a:xfrm>
            <a:off x="10912475" y="595249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椭圆 33"/>
          <p:cNvSpPr/>
          <p:nvPr>
            <p:custDataLst>
              <p:tags r:id="rId32"/>
            </p:custDataLst>
          </p:nvPr>
        </p:nvSpPr>
        <p:spPr>
          <a:xfrm>
            <a:off x="11291570" y="594487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椭圆 34"/>
          <p:cNvSpPr/>
          <p:nvPr>
            <p:custDataLst>
              <p:tags r:id="rId33"/>
            </p:custDataLst>
          </p:nvPr>
        </p:nvSpPr>
        <p:spPr>
          <a:xfrm>
            <a:off x="11670665" y="596011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椭圆 22"/>
          <p:cNvSpPr/>
          <p:nvPr>
            <p:custDataLst>
              <p:tags r:id="rId34"/>
            </p:custDataLst>
          </p:nvPr>
        </p:nvSpPr>
        <p:spPr>
          <a:xfrm>
            <a:off x="9775190" y="633920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椭圆 24"/>
          <p:cNvSpPr/>
          <p:nvPr>
            <p:custDataLst>
              <p:tags r:id="rId35"/>
            </p:custDataLst>
          </p:nvPr>
        </p:nvSpPr>
        <p:spPr>
          <a:xfrm>
            <a:off x="10154285" y="633158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36"/>
            </p:custDataLst>
          </p:nvPr>
        </p:nvSpPr>
        <p:spPr>
          <a:xfrm>
            <a:off x="10533380" y="632396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椭圆 26"/>
          <p:cNvSpPr/>
          <p:nvPr>
            <p:custDataLst>
              <p:tags r:id="rId37"/>
            </p:custDataLst>
          </p:nvPr>
        </p:nvSpPr>
        <p:spPr>
          <a:xfrm>
            <a:off x="10912475" y="633158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椭圆 27"/>
          <p:cNvSpPr/>
          <p:nvPr>
            <p:custDataLst>
              <p:tags r:id="rId38"/>
            </p:custDataLst>
          </p:nvPr>
        </p:nvSpPr>
        <p:spPr>
          <a:xfrm>
            <a:off x="11291570" y="632396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椭圆 28"/>
          <p:cNvSpPr/>
          <p:nvPr>
            <p:custDataLst>
              <p:tags r:id="rId39"/>
            </p:custDataLst>
          </p:nvPr>
        </p:nvSpPr>
        <p:spPr>
          <a:xfrm>
            <a:off x="11670665" y="633920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2" name="椭圆 71"/>
          <p:cNvSpPr/>
          <p:nvPr>
            <p:custDataLst>
              <p:tags r:id="rId40"/>
            </p:custDataLst>
          </p:nvPr>
        </p:nvSpPr>
        <p:spPr>
          <a:xfrm>
            <a:off x="290195" y="27940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3" name="椭圆 72"/>
          <p:cNvSpPr/>
          <p:nvPr>
            <p:custDataLst>
              <p:tags r:id="rId41"/>
            </p:custDataLst>
          </p:nvPr>
        </p:nvSpPr>
        <p:spPr>
          <a:xfrm>
            <a:off x="669290" y="28702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4" name="椭圆 73"/>
          <p:cNvSpPr/>
          <p:nvPr>
            <p:custDataLst>
              <p:tags r:id="rId42"/>
            </p:custDataLst>
          </p:nvPr>
        </p:nvSpPr>
        <p:spPr>
          <a:xfrm>
            <a:off x="1048385" y="27940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5" name="椭圆 74"/>
          <p:cNvSpPr/>
          <p:nvPr>
            <p:custDataLst>
              <p:tags r:id="rId43"/>
            </p:custDataLst>
          </p:nvPr>
        </p:nvSpPr>
        <p:spPr>
          <a:xfrm>
            <a:off x="1427480" y="29464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8" name="椭圆 67"/>
          <p:cNvSpPr/>
          <p:nvPr>
            <p:custDataLst>
              <p:tags r:id="rId44"/>
            </p:custDataLst>
          </p:nvPr>
        </p:nvSpPr>
        <p:spPr>
          <a:xfrm>
            <a:off x="290195" y="65849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9" name="椭圆 68"/>
          <p:cNvSpPr/>
          <p:nvPr>
            <p:custDataLst>
              <p:tags r:id="rId45"/>
            </p:custDataLst>
          </p:nvPr>
        </p:nvSpPr>
        <p:spPr>
          <a:xfrm>
            <a:off x="669290" y="66611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椭圆 69"/>
          <p:cNvSpPr/>
          <p:nvPr>
            <p:custDataLst>
              <p:tags r:id="rId46"/>
            </p:custDataLst>
          </p:nvPr>
        </p:nvSpPr>
        <p:spPr>
          <a:xfrm>
            <a:off x="1048385" y="65849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椭圆 70"/>
          <p:cNvSpPr/>
          <p:nvPr>
            <p:custDataLst>
              <p:tags r:id="rId47"/>
            </p:custDataLst>
          </p:nvPr>
        </p:nvSpPr>
        <p:spPr>
          <a:xfrm>
            <a:off x="1427480" y="67373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4" name="椭圆 63"/>
          <p:cNvSpPr/>
          <p:nvPr>
            <p:custDataLst>
              <p:tags r:id="rId48"/>
            </p:custDataLst>
          </p:nvPr>
        </p:nvSpPr>
        <p:spPr>
          <a:xfrm>
            <a:off x="290195" y="103759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5" name="椭圆 64"/>
          <p:cNvSpPr/>
          <p:nvPr>
            <p:custDataLst>
              <p:tags r:id="rId49"/>
            </p:custDataLst>
          </p:nvPr>
        </p:nvSpPr>
        <p:spPr>
          <a:xfrm>
            <a:off x="669290" y="104521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6" name="椭圆 65"/>
          <p:cNvSpPr/>
          <p:nvPr>
            <p:custDataLst>
              <p:tags r:id="rId50"/>
            </p:custDataLst>
          </p:nvPr>
        </p:nvSpPr>
        <p:spPr>
          <a:xfrm>
            <a:off x="1048385" y="103759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椭圆 66"/>
          <p:cNvSpPr/>
          <p:nvPr>
            <p:custDataLst>
              <p:tags r:id="rId51"/>
            </p:custDataLst>
          </p:nvPr>
        </p:nvSpPr>
        <p:spPr>
          <a:xfrm>
            <a:off x="1427480" y="105283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52"/>
            </p:custDataLst>
          </p:nvPr>
        </p:nvSpPr>
        <p:spPr>
          <a:xfrm>
            <a:off x="838200" y="1760525"/>
            <a:ext cx="6106453" cy="228379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000">
                <a:solidFill>
                  <a:schemeClr val="accent1"/>
                </a:soli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4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56"/>
            </p:custDataLst>
          </p:nvPr>
        </p:nvSpPr>
        <p:spPr>
          <a:xfrm>
            <a:off x="842190" y="5721800"/>
            <a:ext cx="2880000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" name="任意多边形: 形状 44" descr="preencoded.png"/>
          <p:cNvSpPr/>
          <p:nvPr>
            <p:custDataLst>
              <p:tags r:id="rId1"/>
            </p:custDataLst>
          </p:nvPr>
        </p:nvSpPr>
        <p:spPr>
          <a:xfrm>
            <a:off x="10195560" y="5979504"/>
            <a:ext cx="1892808" cy="878496"/>
          </a:xfrm>
          <a:custGeom>
            <a:gdLst>
              <a:gd name="connsiteX0" fmla="*/ 946404 w 1892808"/>
              <a:gd name="connsiteY0" fmla="*/ 0 h 878496"/>
              <a:gd name="connsiteX1" fmla="*/ 1308578 w 1892808"/>
              <a:gd name="connsiteY1" fmla="*/ 66872 h 878496"/>
              <a:gd name="connsiteX2" fmla="*/ 1615607 w 1892808"/>
              <a:gd name="connsiteY2" fmla="*/ 257306 h 878496"/>
              <a:gd name="connsiteX3" fmla="*/ 1820767 w 1892808"/>
              <a:gd name="connsiteY3" fmla="*/ 542310 h 878496"/>
              <a:gd name="connsiteX4" fmla="*/ 1892808 w 1892808"/>
              <a:gd name="connsiteY4" fmla="*/ 878496 h 878496"/>
              <a:gd name="connsiteX5" fmla="*/ 946404 w 1892808"/>
              <a:gd name="connsiteY5" fmla="*/ 878496 h 878496"/>
              <a:gd name="connsiteX6" fmla="*/ 0 w 1892808"/>
              <a:gd name="connsiteY6" fmla="*/ 878496 h 878496"/>
              <a:gd name="connsiteX7" fmla="*/ 72041 w 1892808"/>
              <a:gd name="connsiteY7" fmla="*/ 542310 h 878496"/>
              <a:gd name="connsiteX8" fmla="*/ 277195 w 1892808"/>
              <a:gd name="connsiteY8" fmla="*/ 257306 h 878496"/>
              <a:gd name="connsiteX9" fmla="*/ 584231 w 1892808"/>
              <a:gd name="connsiteY9" fmla="*/ 66872 h 878496"/>
              <a:gd name="connsiteX10" fmla="*/ 946404 w 1892808"/>
              <a:gd name="connsiteY10" fmla="*/ 0 h 8784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2808" h="878496">
                <a:moveTo>
                  <a:pt x="946404" y="0"/>
                </a:moveTo>
                <a:cubicBezTo>
                  <a:pt x="1070688" y="0"/>
                  <a:pt x="1193755" y="22723"/>
                  <a:pt x="1308578" y="66872"/>
                </a:cubicBezTo>
                <a:cubicBezTo>
                  <a:pt x="1423404" y="111020"/>
                  <a:pt x="1527725" y="175730"/>
                  <a:pt x="1615607" y="257306"/>
                </a:cubicBezTo>
                <a:cubicBezTo>
                  <a:pt x="1703489" y="338881"/>
                  <a:pt x="1773206" y="435727"/>
                  <a:pt x="1820767" y="542310"/>
                </a:cubicBezTo>
                <a:cubicBezTo>
                  <a:pt x="1868329" y="648894"/>
                  <a:pt x="1892808" y="763130"/>
                  <a:pt x="1892808" y="878496"/>
                </a:cubicBezTo>
                <a:lnTo>
                  <a:pt x="946404" y="878496"/>
                </a:lnTo>
                <a:lnTo>
                  <a:pt x="0" y="878496"/>
                </a:lnTo>
                <a:cubicBezTo>
                  <a:pt x="0" y="763130"/>
                  <a:pt x="24479" y="648894"/>
                  <a:pt x="72041" y="542310"/>
                </a:cubicBezTo>
                <a:cubicBezTo>
                  <a:pt x="119602" y="435727"/>
                  <a:pt x="189314" y="338882"/>
                  <a:pt x="277195" y="257306"/>
                </a:cubicBezTo>
                <a:cubicBezTo>
                  <a:pt x="365077" y="175730"/>
                  <a:pt x="469408" y="111020"/>
                  <a:pt x="584231" y="66872"/>
                </a:cubicBezTo>
                <a:cubicBezTo>
                  <a:pt x="699053" y="22723"/>
                  <a:pt x="822120" y="0"/>
                  <a:pt x="946404" y="0"/>
                </a:cubicBezTo>
                <a:close/>
              </a:path>
            </a:pathLst>
          </a:custGeom>
          <a:solidFill>
            <a:schemeClr val="accent2">
              <a:alpha val="18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40" name="任意多边形: 形状 39" descr="preencoded.png"/>
          <p:cNvSpPr/>
          <p:nvPr>
            <p:custDataLst>
              <p:tags r:id="rId5"/>
            </p:custDataLst>
          </p:nvPr>
        </p:nvSpPr>
        <p:spPr>
          <a:xfrm>
            <a:off x="9072434" y="0"/>
            <a:ext cx="3119566" cy="4866702"/>
          </a:xfrm>
          <a:custGeom>
            <a:gdLst>
              <a:gd name="connsiteX0" fmla="*/ 0 w 3119566"/>
              <a:gd name="connsiteY0" fmla="*/ 0 h 4866702"/>
              <a:gd name="connsiteX1" fmla="*/ 3119566 w 3119566"/>
              <a:gd name="connsiteY1" fmla="*/ 0 h 4866702"/>
              <a:gd name="connsiteX2" fmla="*/ 3119566 w 3119566"/>
              <a:gd name="connsiteY2" fmla="*/ 4866702 h 4866702"/>
              <a:gd name="connsiteX3" fmla="*/ 2033983 w 3119566"/>
              <a:gd name="connsiteY3" fmla="*/ 4866702 h 4866702"/>
              <a:gd name="connsiteX4" fmla="*/ 0 w 3119566"/>
              <a:gd name="connsiteY4" fmla="*/ 2835342 h 486670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19566" h="4866702">
                <a:moveTo>
                  <a:pt x="0" y="0"/>
                </a:moveTo>
                <a:lnTo>
                  <a:pt x="3119566" y="0"/>
                </a:lnTo>
                <a:lnTo>
                  <a:pt x="3119566" y="4866702"/>
                </a:lnTo>
                <a:lnTo>
                  <a:pt x="2033983" y="4866702"/>
                </a:lnTo>
                <a:cubicBezTo>
                  <a:pt x="910644" y="4866702"/>
                  <a:pt x="0" y="3957237"/>
                  <a:pt x="0" y="283534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2" name="椭圆 31"/>
          <p:cNvSpPr/>
          <p:nvPr userDrawn="1">
            <p:custDataLst>
              <p:tags r:id="rId6"/>
            </p:custDataLst>
          </p:nvPr>
        </p:nvSpPr>
        <p:spPr>
          <a:xfrm rot="5400000">
            <a:off x="11796395" y="226695"/>
            <a:ext cx="134620" cy="134620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椭圆 32"/>
          <p:cNvSpPr/>
          <p:nvPr userDrawn="1">
            <p:custDataLst>
              <p:tags r:id="rId7"/>
            </p:custDataLst>
          </p:nvPr>
        </p:nvSpPr>
        <p:spPr>
          <a:xfrm rot="5400000">
            <a:off x="11804015" y="605790"/>
            <a:ext cx="134620" cy="134620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椭圆 33"/>
          <p:cNvSpPr/>
          <p:nvPr userDrawn="1">
            <p:custDataLst>
              <p:tags r:id="rId8"/>
            </p:custDataLst>
          </p:nvPr>
        </p:nvSpPr>
        <p:spPr>
          <a:xfrm rot="5400000">
            <a:off x="11811635" y="984885"/>
            <a:ext cx="134620" cy="134620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椭圆 34"/>
          <p:cNvSpPr/>
          <p:nvPr userDrawn="1">
            <p:custDataLst>
              <p:tags r:id="rId9"/>
            </p:custDataLst>
          </p:nvPr>
        </p:nvSpPr>
        <p:spPr>
          <a:xfrm rot="5400000">
            <a:off x="11804015" y="1363980"/>
            <a:ext cx="134620" cy="134620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椭圆 35"/>
          <p:cNvSpPr/>
          <p:nvPr userDrawn="1">
            <p:custDataLst>
              <p:tags r:id="rId10"/>
            </p:custDataLst>
          </p:nvPr>
        </p:nvSpPr>
        <p:spPr>
          <a:xfrm rot="5400000">
            <a:off x="11811635" y="1743075"/>
            <a:ext cx="134620" cy="134620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椭圆 36"/>
          <p:cNvSpPr/>
          <p:nvPr userDrawn="1">
            <p:custDataLst>
              <p:tags r:id="rId11"/>
            </p:custDataLst>
          </p:nvPr>
        </p:nvSpPr>
        <p:spPr>
          <a:xfrm rot="5400000">
            <a:off x="11796395" y="2122170"/>
            <a:ext cx="134620" cy="134620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椭圆 25"/>
          <p:cNvSpPr/>
          <p:nvPr userDrawn="1">
            <p:custDataLst>
              <p:tags r:id="rId12"/>
            </p:custDataLst>
          </p:nvPr>
        </p:nvSpPr>
        <p:spPr>
          <a:xfrm rot="5400000">
            <a:off x="11417300" y="226695"/>
            <a:ext cx="134620" cy="134620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椭圆 26"/>
          <p:cNvSpPr/>
          <p:nvPr userDrawn="1">
            <p:custDataLst>
              <p:tags r:id="rId13"/>
            </p:custDataLst>
          </p:nvPr>
        </p:nvSpPr>
        <p:spPr>
          <a:xfrm rot="5400000">
            <a:off x="11424920" y="605790"/>
            <a:ext cx="134620" cy="134620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椭圆 27"/>
          <p:cNvSpPr/>
          <p:nvPr userDrawn="1">
            <p:custDataLst>
              <p:tags r:id="rId14"/>
            </p:custDataLst>
          </p:nvPr>
        </p:nvSpPr>
        <p:spPr>
          <a:xfrm rot="5400000">
            <a:off x="11432540" y="984885"/>
            <a:ext cx="134620" cy="134620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椭圆 28"/>
          <p:cNvSpPr/>
          <p:nvPr userDrawn="1">
            <p:custDataLst>
              <p:tags r:id="rId15"/>
            </p:custDataLst>
          </p:nvPr>
        </p:nvSpPr>
        <p:spPr>
          <a:xfrm rot="5400000">
            <a:off x="11424920" y="1363980"/>
            <a:ext cx="134620" cy="134620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29"/>
          <p:cNvSpPr/>
          <p:nvPr userDrawn="1">
            <p:custDataLst>
              <p:tags r:id="rId16"/>
            </p:custDataLst>
          </p:nvPr>
        </p:nvSpPr>
        <p:spPr>
          <a:xfrm rot="5400000">
            <a:off x="11432540" y="1743075"/>
            <a:ext cx="134620" cy="134620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椭圆 30"/>
          <p:cNvSpPr/>
          <p:nvPr userDrawn="1">
            <p:custDataLst>
              <p:tags r:id="rId17"/>
            </p:custDataLst>
          </p:nvPr>
        </p:nvSpPr>
        <p:spPr>
          <a:xfrm rot="5400000">
            <a:off x="11417300" y="2122170"/>
            <a:ext cx="134620" cy="134620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椭圆 19"/>
          <p:cNvSpPr/>
          <p:nvPr userDrawn="1">
            <p:custDataLst>
              <p:tags r:id="rId18"/>
            </p:custDataLst>
          </p:nvPr>
        </p:nvSpPr>
        <p:spPr>
          <a:xfrm rot="5400000">
            <a:off x="11038205" y="226695"/>
            <a:ext cx="134620" cy="134620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>
            <p:custDataLst>
              <p:tags r:id="rId19"/>
            </p:custDataLst>
          </p:nvPr>
        </p:nvSpPr>
        <p:spPr>
          <a:xfrm rot="5400000">
            <a:off x="11045825" y="605790"/>
            <a:ext cx="134620" cy="134620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椭圆 21"/>
          <p:cNvSpPr/>
          <p:nvPr userDrawn="1">
            <p:custDataLst>
              <p:tags r:id="rId20"/>
            </p:custDataLst>
          </p:nvPr>
        </p:nvSpPr>
        <p:spPr>
          <a:xfrm rot="5400000">
            <a:off x="11053445" y="984885"/>
            <a:ext cx="134620" cy="134620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椭圆 22"/>
          <p:cNvSpPr/>
          <p:nvPr userDrawn="1">
            <p:custDataLst>
              <p:tags r:id="rId21"/>
            </p:custDataLst>
          </p:nvPr>
        </p:nvSpPr>
        <p:spPr>
          <a:xfrm rot="5400000">
            <a:off x="11045825" y="1363980"/>
            <a:ext cx="134620" cy="134620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椭圆 23"/>
          <p:cNvSpPr/>
          <p:nvPr userDrawn="1">
            <p:custDataLst>
              <p:tags r:id="rId22"/>
            </p:custDataLst>
          </p:nvPr>
        </p:nvSpPr>
        <p:spPr>
          <a:xfrm rot="5400000">
            <a:off x="11053445" y="1743075"/>
            <a:ext cx="134620" cy="134620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椭圆 24"/>
          <p:cNvSpPr/>
          <p:nvPr userDrawn="1">
            <p:custDataLst>
              <p:tags r:id="rId23"/>
            </p:custDataLst>
          </p:nvPr>
        </p:nvSpPr>
        <p:spPr>
          <a:xfrm rot="5400000">
            <a:off x="11038205" y="2122170"/>
            <a:ext cx="134620" cy="134620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>
            <p:custDataLst>
              <p:tags r:id="rId24"/>
            </p:custDataLst>
          </p:nvPr>
        </p:nvSpPr>
        <p:spPr>
          <a:xfrm rot="5400000">
            <a:off x="10659110" y="226695"/>
            <a:ext cx="134620" cy="134620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>
            <p:custDataLst>
              <p:tags r:id="rId25"/>
            </p:custDataLst>
          </p:nvPr>
        </p:nvSpPr>
        <p:spPr>
          <a:xfrm rot="5400000">
            <a:off x="10666730" y="605790"/>
            <a:ext cx="134620" cy="134620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>
            <p:custDataLst>
              <p:tags r:id="rId26"/>
            </p:custDataLst>
          </p:nvPr>
        </p:nvSpPr>
        <p:spPr>
          <a:xfrm rot="5400000">
            <a:off x="10674350" y="984885"/>
            <a:ext cx="134620" cy="134620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>
            <p:custDataLst>
              <p:tags r:id="rId27"/>
            </p:custDataLst>
          </p:nvPr>
        </p:nvSpPr>
        <p:spPr>
          <a:xfrm rot="5400000">
            <a:off x="10666730" y="1363980"/>
            <a:ext cx="134620" cy="134620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椭圆 17"/>
          <p:cNvSpPr/>
          <p:nvPr userDrawn="1">
            <p:custDataLst>
              <p:tags r:id="rId28"/>
            </p:custDataLst>
          </p:nvPr>
        </p:nvSpPr>
        <p:spPr>
          <a:xfrm rot="5400000">
            <a:off x="10674350" y="1743075"/>
            <a:ext cx="134620" cy="134620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椭圆 18"/>
          <p:cNvSpPr/>
          <p:nvPr userDrawn="1">
            <p:custDataLst>
              <p:tags r:id="rId29"/>
            </p:custDataLst>
          </p:nvPr>
        </p:nvSpPr>
        <p:spPr>
          <a:xfrm rot="5400000">
            <a:off x="10659110" y="2122170"/>
            <a:ext cx="134620" cy="134620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1" name="任意多边形: 形状 50"/>
          <p:cNvSpPr/>
          <p:nvPr userDrawn="1">
            <p:custDataLst>
              <p:tags r:id="rId30"/>
            </p:custDataLst>
          </p:nvPr>
        </p:nvSpPr>
        <p:spPr>
          <a:xfrm>
            <a:off x="7772400" y="2632800"/>
            <a:ext cx="3374136" cy="4225200"/>
          </a:xfrm>
          <a:custGeom>
            <a:gdLst>
              <a:gd name="connsiteX0" fmla="*/ 0 w 3374136"/>
              <a:gd name="connsiteY0" fmla="*/ 0 h 4225200"/>
              <a:gd name="connsiteX1" fmla="*/ 1344581 w 3374136"/>
              <a:gd name="connsiteY1" fmla="*/ 0 h 4225200"/>
              <a:gd name="connsiteX2" fmla="*/ 3374136 w 3374136"/>
              <a:gd name="connsiteY2" fmla="*/ 2033228 h 4225200"/>
              <a:gd name="connsiteX3" fmla="*/ 3374136 w 3374136"/>
              <a:gd name="connsiteY3" fmla="*/ 4225200 h 4225200"/>
              <a:gd name="connsiteX4" fmla="*/ 0 w 3374136"/>
              <a:gd name="connsiteY4" fmla="*/ 4225200 h 4225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4136" h="4225200">
                <a:moveTo>
                  <a:pt x="0" y="0"/>
                </a:moveTo>
                <a:lnTo>
                  <a:pt x="1344581" y="0"/>
                </a:lnTo>
                <a:cubicBezTo>
                  <a:pt x="2465479" y="0"/>
                  <a:pt x="3374136" y="910307"/>
                  <a:pt x="3374136" y="2033228"/>
                </a:cubicBezTo>
                <a:lnTo>
                  <a:pt x="3374136" y="4225200"/>
                </a:lnTo>
                <a:lnTo>
                  <a:pt x="0" y="4225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8640000" scaled="0"/>
          </a:gradFill>
          <a:ln w="12637" cap="flat">
            <a:gradFill>
              <a:gsLst>
                <a:gs pos="0">
                  <a:schemeClr val="bg1">
                    <a:alpha val="83000"/>
                  </a:schemeClr>
                </a:gs>
                <a:gs pos="58000">
                  <a:schemeClr val="bg1">
                    <a:alpha val="2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43" name="Intersect-2186&amp;721" descr="preencoded.png"/>
          <p:cNvSpPr/>
          <p:nvPr>
            <p:custDataLst>
              <p:tags r:id="rId31"/>
            </p:custDataLst>
          </p:nvPr>
        </p:nvSpPr>
        <p:spPr>
          <a:xfrm>
            <a:off x="8925759" y="2550549"/>
            <a:ext cx="2342371" cy="2450196"/>
          </a:xfrm>
          <a:custGeom>
            <a:gdLst>
              <a:gd name="connsiteX0" fmla="*/ 2342371 w 2342371"/>
              <a:gd name="connsiteY0" fmla="*/ 2450197 h 2450196"/>
              <a:gd name="connsiteX1" fmla="*/ 0 w 2342371"/>
              <a:gd name="connsiteY1" fmla="*/ 0 h 2450196"/>
              <a:gd name="connsiteX2" fmla="*/ 2342371 w 2342371"/>
              <a:gd name="connsiteY2" fmla="*/ 2450197 h 24501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42371" h="2450196">
                <a:moveTo>
                  <a:pt x="2342371" y="2450197"/>
                </a:moveTo>
                <a:cubicBezTo>
                  <a:pt x="1051600" y="2367809"/>
                  <a:pt x="26634" y="1306616"/>
                  <a:pt x="0" y="0"/>
                </a:cubicBezTo>
                <a:cubicBezTo>
                  <a:pt x="1290770" y="82394"/>
                  <a:pt x="2315727" y="1143573"/>
                  <a:pt x="2342371" y="2450197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5641" cap="flat">
            <a:noFill/>
            <a:prstDash val="solid"/>
            <a:miter/>
          </a:ln>
          <a:effectLst>
            <a:softEdge rad="1778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2"/>
            </p:custDataLst>
          </p:nvPr>
        </p:nvSpPr>
        <p:spPr>
          <a:xfrm>
            <a:off x="10096945" y="547285"/>
            <a:ext cx="1164336" cy="2285999"/>
          </a:xfrm>
        </p:spPr>
        <p:txBody>
          <a:bodyPr vert="eaVert" wrap="square" anchor="ctr">
            <a:normAutofit/>
          </a:bodyPr>
          <a:lstStyle>
            <a:lvl1pPr algn="ctr">
              <a:defRPr sz="60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8" name="Ellipse 37-2186&amp;687" descr="preencoded.png"/>
          <p:cNvSpPr/>
          <p:nvPr userDrawn="1">
            <p:custDataLst>
              <p:tags r:id="rId1"/>
            </p:custDataLst>
          </p:nvPr>
        </p:nvSpPr>
        <p:spPr>
          <a:xfrm>
            <a:off x="1463040" y="6091732"/>
            <a:ext cx="1649831" cy="766268"/>
          </a:xfrm>
          <a:custGeom>
            <a:gdLst>
              <a:gd name="connsiteX0" fmla="*/ 0 w 1892808"/>
              <a:gd name="connsiteY0" fmla="*/ 879119 h 879119"/>
              <a:gd name="connsiteX1" fmla="*/ 72041 w 1892808"/>
              <a:gd name="connsiteY1" fmla="*/ 542695 h 879119"/>
              <a:gd name="connsiteX2" fmla="*/ 277195 w 1892808"/>
              <a:gd name="connsiteY2" fmla="*/ 257488 h 879119"/>
              <a:gd name="connsiteX3" fmla="*/ 584231 w 1892808"/>
              <a:gd name="connsiteY3" fmla="*/ 66919 h 879119"/>
              <a:gd name="connsiteX4" fmla="*/ 946404 w 1892808"/>
              <a:gd name="connsiteY4" fmla="*/ 0 h 879119"/>
              <a:gd name="connsiteX5" fmla="*/ 1308578 w 1892808"/>
              <a:gd name="connsiteY5" fmla="*/ 66919 h 879119"/>
              <a:gd name="connsiteX6" fmla="*/ 1615607 w 1892808"/>
              <a:gd name="connsiteY6" fmla="*/ 257488 h 879119"/>
              <a:gd name="connsiteX7" fmla="*/ 1820767 w 1892808"/>
              <a:gd name="connsiteY7" fmla="*/ 542695 h 879119"/>
              <a:gd name="connsiteX8" fmla="*/ 1892808 w 1892808"/>
              <a:gd name="connsiteY8" fmla="*/ 879119 h 879119"/>
              <a:gd name="connsiteX9" fmla="*/ 946404 w 1892808"/>
              <a:gd name="connsiteY9" fmla="*/ 879119 h 8791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92808" h="879119">
                <a:moveTo>
                  <a:pt x="0" y="879119"/>
                </a:moveTo>
                <a:cubicBezTo>
                  <a:pt x="0" y="763671"/>
                  <a:pt x="24479" y="649354"/>
                  <a:pt x="72041" y="542695"/>
                </a:cubicBezTo>
                <a:cubicBezTo>
                  <a:pt x="119602" y="436036"/>
                  <a:pt x="189314" y="339121"/>
                  <a:pt x="277195" y="257488"/>
                </a:cubicBezTo>
                <a:cubicBezTo>
                  <a:pt x="365077" y="175854"/>
                  <a:pt x="469408" y="111099"/>
                  <a:pt x="584231" y="66919"/>
                </a:cubicBezTo>
                <a:cubicBezTo>
                  <a:pt x="699053" y="22739"/>
                  <a:pt x="822120" y="0"/>
                  <a:pt x="946404" y="0"/>
                </a:cubicBezTo>
                <a:cubicBezTo>
                  <a:pt x="1070688" y="0"/>
                  <a:pt x="1193755" y="22739"/>
                  <a:pt x="1308578" y="66919"/>
                </a:cubicBezTo>
                <a:cubicBezTo>
                  <a:pt x="1423404" y="111099"/>
                  <a:pt x="1527725" y="175854"/>
                  <a:pt x="1615607" y="257488"/>
                </a:cubicBezTo>
                <a:cubicBezTo>
                  <a:pt x="1703489" y="339123"/>
                  <a:pt x="1773206" y="436036"/>
                  <a:pt x="1820767" y="542695"/>
                </a:cubicBezTo>
                <a:cubicBezTo>
                  <a:pt x="1868329" y="649354"/>
                  <a:pt x="1892808" y="763671"/>
                  <a:pt x="1892808" y="879119"/>
                </a:cubicBezTo>
                <a:lnTo>
                  <a:pt x="946404" y="879119"/>
                </a:lnTo>
                <a:close/>
              </a:path>
            </a:pathLst>
          </a:custGeom>
          <a:solidFill>
            <a:schemeClr val="accent2">
              <a:alpha val="18000"/>
            </a:schemeClr>
          </a:solidFill>
          <a:ln w="1268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60" name="任意多边形: 形状 59" descr="preencoded.png"/>
          <p:cNvSpPr/>
          <p:nvPr userDrawn="1">
            <p:custDataLst>
              <p:tags r:id="rId2"/>
            </p:custDataLst>
          </p:nvPr>
        </p:nvSpPr>
        <p:spPr>
          <a:xfrm>
            <a:off x="10616093" y="0"/>
            <a:ext cx="1575907" cy="621793"/>
          </a:xfrm>
          <a:custGeom>
            <a:gdLst>
              <a:gd name="connsiteX0" fmla="*/ 0 w 1575907"/>
              <a:gd name="connsiteY0" fmla="*/ 0 h 621793"/>
              <a:gd name="connsiteX1" fmla="*/ 1575907 w 1575907"/>
              <a:gd name="connsiteY1" fmla="*/ 0 h 621793"/>
              <a:gd name="connsiteX2" fmla="*/ 1575907 w 1575907"/>
              <a:gd name="connsiteY2" fmla="*/ 354873 h 621793"/>
              <a:gd name="connsiteX3" fmla="*/ 1568328 w 1575907"/>
              <a:gd name="connsiteY3" fmla="*/ 363481 h 621793"/>
              <a:gd name="connsiteX4" fmla="*/ 1261382 w 1575907"/>
              <a:gd name="connsiteY4" fmla="*/ 554659 h 621793"/>
              <a:gd name="connsiteX5" fmla="*/ 899305 w 1575907"/>
              <a:gd name="connsiteY5" fmla="*/ 621793 h 621793"/>
              <a:gd name="connsiteX6" fmla="*/ 537229 w 1575907"/>
              <a:gd name="connsiteY6" fmla="*/ 554659 h 621793"/>
              <a:gd name="connsiteX7" fmla="*/ 230275 w 1575907"/>
              <a:gd name="connsiteY7" fmla="*/ 363481 h 621793"/>
              <a:gd name="connsiteX8" fmla="*/ 25176 w 1575907"/>
              <a:gd name="connsiteY8" fmla="*/ 77363 h 6217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907" h="621793">
                <a:moveTo>
                  <a:pt x="0" y="0"/>
                </a:moveTo>
                <a:lnTo>
                  <a:pt x="1575907" y="0"/>
                </a:lnTo>
                <a:lnTo>
                  <a:pt x="1575907" y="354873"/>
                </a:lnTo>
                <a:lnTo>
                  <a:pt x="1568328" y="363481"/>
                </a:lnTo>
                <a:cubicBezTo>
                  <a:pt x="1480470" y="445376"/>
                  <a:pt x="1376177" y="510338"/>
                  <a:pt x="1261382" y="554659"/>
                </a:cubicBezTo>
                <a:cubicBezTo>
                  <a:pt x="1146589" y="598980"/>
                  <a:pt x="1023556" y="621793"/>
                  <a:pt x="899305" y="621793"/>
                </a:cubicBezTo>
                <a:cubicBezTo>
                  <a:pt x="775055" y="621793"/>
                  <a:pt x="652021" y="598980"/>
                  <a:pt x="537229" y="554659"/>
                </a:cubicBezTo>
                <a:cubicBezTo>
                  <a:pt x="422437" y="510338"/>
                  <a:pt x="318134" y="445376"/>
                  <a:pt x="230275" y="363481"/>
                </a:cubicBezTo>
                <a:cubicBezTo>
                  <a:pt x="142418" y="281587"/>
                  <a:pt x="72725" y="184363"/>
                  <a:pt x="25176" y="77363"/>
                </a:cubicBezTo>
                <a:close/>
              </a:path>
            </a:pathLst>
          </a:custGeom>
          <a:solidFill>
            <a:schemeClr val="accent2">
              <a:alpha val="18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2" name="椭圆 51"/>
          <p:cNvSpPr/>
          <p:nvPr userDrawn="1">
            <p:custDataLst>
              <p:tags r:id="rId3"/>
            </p:custDataLst>
          </p:nvPr>
        </p:nvSpPr>
        <p:spPr>
          <a:xfrm>
            <a:off x="10321925" y="4955540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3" name="椭圆 52"/>
          <p:cNvSpPr/>
          <p:nvPr userDrawn="1">
            <p:custDataLst>
              <p:tags r:id="rId4"/>
            </p:custDataLst>
          </p:nvPr>
        </p:nvSpPr>
        <p:spPr>
          <a:xfrm>
            <a:off x="10621010" y="4949190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4" name="椭圆 53"/>
          <p:cNvSpPr/>
          <p:nvPr userDrawn="1">
            <p:custDataLst>
              <p:tags r:id="rId5"/>
            </p:custDataLst>
          </p:nvPr>
        </p:nvSpPr>
        <p:spPr>
          <a:xfrm>
            <a:off x="10920095" y="4943475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椭圆 54"/>
          <p:cNvSpPr/>
          <p:nvPr userDrawn="1">
            <p:custDataLst>
              <p:tags r:id="rId6"/>
            </p:custDataLst>
          </p:nvPr>
        </p:nvSpPr>
        <p:spPr>
          <a:xfrm>
            <a:off x="11218545" y="4949190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6" name="椭圆 55"/>
          <p:cNvSpPr/>
          <p:nvPr userDrawn="1">
            <p:custDataLst>
              <p:tags r:id="rId7"/>
            </p:custDataLst>
          </p:nvPr>
        </p:nvSpPr>
        <p:spPr>
          <a:xfrm>
            <a:off x="11517630" y="4943475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7" name="椭圆 56"/>
          <p:cNvSpPr/>
          <p:nvPr userDrawn="1">
            <p:custDataLst>
              <p:tags r:id="rId8"/>
            </p:custDataLst>
          </p:nvPr>
        </p:nvSpPr>
        <p:spPr>
          <a:xfrm>
            <a:off x="11816715" y="4955540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6" name="椭圆 45"/>
          <p:cNvSpPr/>
          <p:nvPr userDrawn="1">
            <p:custDataLst>
              <p:tags r:id="rId9"/>
            </p:custDataLst>
          </p:nvPr>
        </p:nvSpPr>
        <p:spPr>
          <a:xfrm>
            <a:off x="10321925" y="5254625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7" name="椭圆 46"/>
          <p:cNvSpPr/>
          <p:nvPr userDrawn="1">
            <p:custDataLst>
              <p:tags r:id="rId10"/>
            </p:custDataLst>
          </p:nvPr>
        </p:nvSpPr>
        <p:spPr>
          <a:xfrm>
            <a:off x="10621010" y="5248275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8" name="椭圆 47"/>
          <p:cNvSpPr/>
          <p:nvPr userDrawn="1">
            <p:custDataLst>
              <p:tags r:id="rId11"/>
            </p:custDataLst>
          </p:nvPr>
        </p:nvSpPr>
        <p:spPr>
          <a:xfrm>
            <a:off x="10920095" y="5242560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9" name="椭圆 48"/>
          <p:cNvSpPr/>
          <p:nvPr userDrawn="1">
            <p:custDataLst>
              <p:tags r:id="rId12"/>
            </p:custDataLst>
          </p:nvPr>
        </p:nvSpPr>
        <p:spPr>
          <a:xfrm>
            <a:off x="11218545" y="5248275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0" name="椭圆 49"/>
          <p:cNvSpPr/>
          <p:nvPr userDrawn="1">
            <p:custDataLst>
              <p:tags r:id="rId13"/>
            </p:custDataLst>
          </p:nvPr>
        </p:nvSpPr>
        <p:spPr>
          <a:xfrm>
            <a:off x="11517630" y="5242560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1" name="椭圆 50"/>
          <p:cNvSpPr/>
          <p:nvPr userDrawn="1">
            <p:custDataLst>
              <p:tags r:id="rId14"/>
            </p:custDataLst>
          </p:nvPr>
        </p:nvSpPr>
        <p:spPr>
          <a:xfrm>
            <a:off x="11816715" y="5254625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" name="椭圆 39"/>
          <p:cNvSpPr/>
          <p:nvPr userDrawn="1">
            <p:custDataLst>
              <p:tags r:id="rId15"/>
            </p:custDataLst>
          </p:nvPr>
        </p:nvSpPr>
        <p:spPr>
          <a:xfrm>
            <a:off x="10321925" y="5553710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1" name="椭圆 40"/>
          <p:cNvSpPr/>
          <p:nvPr userDrawn="1">
            <p:custDataLst>
              <p:tags r:id="rId16"/>
            </p:custDataLst>
          </p:nvPr>
        </p:nvSpPr>
        <p:spPr>
          <a:xfrm>
            <a:off x="10621010" y="5547360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椭圆 41"/>
          <p:cNvSpPr/>
          <p:nvPr userDrawn="1">
            <p:custDataLst>
              <p:tags r:id="rId17"/>
            </p:custDataLst>
          </p:nvPr>
        </p:nvSpPr>
        <p:spPr>
          <a:xfrm>
            <a:off x="10920095" y="5541645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3" name="椭圆 42"/>
          <p:cNvSpPr/>
          <p:nvPr userDrawn="1">
            <p:custDataLst>
              <p:tags r:id="rId18"/>
            </p:custDataLst>
          </p:nvPr>
        </p:nvSpPr>
        <p:spPr>
          <a:xfrm>
            <a:off x="11218545" y="5547360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椭圆 43"/>
          <p:cNvSpPr/>
          <p:nvPr userDrawn="1">
            <p:custDataLst>
              <p:tags r:id="rId19"/>
            </p:custDataLst>
          </p:nvPr>
        </p:nvSpPr>
        <p:spPr>
          <a:xfrm>
            <a:off x="11517630" y="5541645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44"/>
          <p:cNvSpPr/>
          <p:nvPr userDrawn="1">
            <p:custDataLst>
              <p:tags r:id="rId20"/>
            </p:custDataLst>
          </p:nvPr>
        </p:nvSpPr>
        <p:spPr>
          <a:xfrm>
            <a:off x="11816715" y="5553710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椭圆 33"/>
          <p:cNvSpPr/>
          <p:nvPr userDrawn="1">
            <p:custDataLst>
              <p:tags r:id="rId21"/>
            </p:custDataLst>
          </p:nvPr>
        </p:nvSpPr>
        <p:spPr>
          <a:xfrm>
            <a:off x="10321925" y="5852160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椭圆 34"/>
          <p:cNvSpPr/>
          <p:nvPr userDrawn="1">
            <p:custDataLst>
              <p:tags r:id="rId22"/>
            </p:custDataLst>
          </p:nvPr>
        </p:nvSpPr>
        <p:spPr>
          <a:xfrm>
            <a:off x="10621010" y="5845810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椭圆 35"/>
          <p:cNvSpPr/>
          <p:nvPr userDrawn="1">
            <p:custDataLst>
              <p:tags r:id="rId23"/>
            </p:custDataLst>
          </p:nvPr>
        </p:nvSpPr>
        <p:spPr>
          <a:xfrm>
            <a:off x="10920095" y="5840095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椭圆 36"/>
          <p:cNvSpPr/>
          <p:nvPr userDrawn="1">
            <p:custDataLst>
              <p:tags r:id="rId24"/>
            </p:custDataLst>
          </p:nvPr>
        </p:nvSpPr>
        <p:spPr>
          <a:xfrm>
            <a:off x="11218545" y="5845810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" name="椭圆 37"/>
          <p:cNvSpPr/>
          <p:nvPr userDrawn="1">
            <p:custDataLst>
              <p:tags r:id="rId25"/>
            </p:custDataLst>
          </p:nvPr>
        </p:nvSpPr>
        <p:spPr>
          <a:xfrm>
            <a:off x="11517630" y="5840095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9" name="椭圆 38"/>
          <p:cNvSpPr/>
          <p:nvPr userDrawn="1">
            <p:custDataLst>
              <p:tags r:id="rId26"/>
            </p:custDataLst>
          </p:nvPr>
        </p:nvSpPr>
        <p:spPr>
          <a:xfrm>
            <a:off x="11816715" y="5852160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椭圆 27"/>
          <p:cNvSpPr/>
          <p:nvPr userDrawn="1">
            <p:custDataLst>
              <p:tags r:id="rId27"/>
            </p:custDataLst>
          </p:nvPr>
        </p:nvSpPr>
        <p:spPr>
          <a:xfrm>
            <a:off x="10321925" y="6151245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椭圆 28"/>
          <p:cNvSpPr/>
          <p:nvPr userDrawn="1">
            <p:custDataLst>
              <p:tags r:id="rId28"/>
            </p:custDataLst>
          </p:nvPr>
        </p:nvSpPr>
        <p:spPr>
          <a:xfrm>
            <a:off x="10621010" y="6144895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29"/>
          <p:cNvSpPr/>
          <p:nvPr userDrawn="1">
            <p:custDataLst>
              <p:tags r:id="rId29"/>
            </p:custDataLst>
          </p:nvPr>
        </p:nvSpPr>
        <p:spPr>
          <a:xfrm>
            <a:off x="10920095" y="6139180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椭圆 30"/>
          <p:cNvSpPr/>
          <p:nvPr userDrawn="1">
            <p:custDataLst>
              <p:tags r:id="rId30"/>
            </p:custDataLst>
          </p:nvPr>
        </p:nvSpPr>
        <p:spPr>
          <a:xfrm>
            <a:off x="11218545" y="6144895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椭圆 31"/>
          <p:cNvSpPr/>
          <p:nvPr userDrawn="1">
            <p:custDataLst>
              <p:tags r:id="rId31"/>
            </p:custDataLst>
          </p:nvPr>
        </p:nvSpPr>
        <p:spPr>
          <a:xfrm>
            <a:off x="11517630" y="6139180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椭圆 32"/>
          <p:cNvSpPr/>
          <p:nvPr userDrawn="1">
            <p:custDataLst>
              <p:tags r:id="rId32"/>
            </p:custDataLst>
          </p:nvPr>
        </p:nvSpPr>
        <p:spPr>
          <a:xfrm>
            <a:off x="11816715" y="6151245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椭圆 21"/>
          <p:cNvSpPr/>
          <p:nvPr userDrawn="1">
            <p:custDataLst>
              <p:tags r:id="rId33"/>
            </p:custDataLst>
          </p:nvPr>
        </p:nvSpPr>
        <p:spPr>
          <a:xfrm>
            <a:off x="10321925" y="6450330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椭圆 22"/>
          <p:cNvSpPr/>
          <p:nvPr userDrawn="1">
            <p:custDataLst>
              <p:tags r:id="rId34"/>
            </p:custDataLst>
          </p:nvPr>
        </p:nvSpPr>
        <p:spPr>
          <a:xfrm>
            <a:off x="10621010" y="6443980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椭圆 23"/>
          <p:cNvSpPr/>
          <p:nvPr userDrawn="1">
            <p:custDataLst>
              <p:tags r:id="rId35"/>
            </p:custDataLst>
          </p:nvPr>
        </p:nvSpPr>
        <p:spPr>
          <a:xfrm>
            <a:off x="10920095" y="6438265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椭圆 24"/>
          <p:cNvSpPr/>
          <p:nvPr userDrawn="1">
            <p:custDataLst>
              <p:tags r:id="rId36"/>
            </p:custDataLst>
          </p:nvPr>
        </p:nvSpPr>
        <p:spPr>
          <a:xfrm>
            <a:off x="11218545" y="6443980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椭圆 25"/>
          <p:cNvSpPr/>
          <p:nvPr userDrawn="1">
            <p:custDataLst>
              <p:tags r:id="rId37"/>
            </p:custDataLst>
          </p:nvPr>
        </p:nvSpPr>
        <p:spPr>
          <a:xfrm>
            <a:off x="11517630" y="6438265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椭圆 26"/>
          <p:cNvSpPr/>
          <p:nvPr userDrawn="1">
            <p:custDataLst>
              <p:tags r:id="rId38"/>
            </p:custDataLst>
          </p:nvPr>
        </p:nvSpPr>
        <p:spPr>
          <a:xfrm>
            <a:off x="11816715" y="6450330"/>
            <a:ext cx="106045" cy="10604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3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0"/>
            </p:custDataLst>
          </p:nvPr>
        </p:nvSpPr>
        <p:spPr>
          <a:xfrm>
            <a:off x="5259523" y="2204893"/>
            <a:ext cx="4777051" cy="2469772"/>
          </a:xfrm>
        </p:spPr>
        <p:txBody>
          <a:bodyPr wrap="square" anchor="ctr">
            <a:normAutofit/>
          </a:bodyPr>
          <a:lstStyle>
            <a:lvl1pPr algn="l">
              <a:defRPr sz="4800">
                <a:solidFill>
                  <a:schemeClr val="accent1"/>
                </a:soli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4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4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3" name="任意多边形: 形状 39" descr="preencoded.png"/>
          <p:cNvSpPr/>
          <p:nvPr userDrawn="1">
            <p:custDataLst>
              <p:tags r:id="rId43"/>
            </p:custDataLst>
          </p:nvPr>
        </p:nvSpPr>
        <p:spPr>
          <a:xfrm flipH="1">
            <a:off x="0" y="0"/>
            <a:ext cx="3133090" cy="4866640"/>
          </a:xfrm>
          <a:custGeom>
            <a:gdLst>
              <a:gd name="connsiteX0" fmla="*/ 0 w 3119566"/>
              <a:gd name="connsiteY0" fmla="*/ 0 h 4866702"/>
              <a:gd name="connsiteX1" fmla="*/ 3119566 w 3119566"/>
              <a:gd name="connsiteY1" fmla="*/ 0 h 4866702"/>
              <a:gd name="connsiteX2" fmla="*/ 3119566 w 3119566"/>
              <a:gd name="connsiteY2" fmla="*/ 4866702 h 4866702"/>
              <a:gd name="connsiteX3" fmla="*/ 2033983 w 3119566"/>
              <a:gd name="connsiteY3" fmla="*/ 4866702 h 4866702"/>
              <a:gd name="connsiteX4" fmla="*/ 0 w 3119566"/>
              <a:gd name="connsiteY4" fmla="*/ 2835342 h 486670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19566" h="4866702">
                <a:moveTo>
                  <a:pt x="0" y="0"/>
                </a:moveTo>
                <a:lnTo>
                  <a:pt x="3119566" y="0"/>
                </a:lnTo>
                <a:lnTo>
                  <a:pt x="3119566" y="4866702"/>
                </a:lnTo>
                <a:lnTo>
                  <a:pt x="2033983" y="4866702"/>
                </a:lnTo>
                <a:cubicBezTo>
                  <a:pt x="910644" y="4866702"/>
                  <a:pt x="0" y="3957237"/>
                  <a:pt x="0" y="283534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任意多边形: 形状 50"/>
          <p:cNvSpPr/>
          <p:nvPr userDrawn="1">
            <p:custDataLst>
              <p:tags r:id="rId44"/>
            </p:custDataLst>
          </p:nvPr>
        </p:nvSpPr>
        <p:spPr>
          <a:xfrm flipH="1">
            <a:off x="1058545" y="2632710"/>
            <a:ext cx="3374390" cy="4225290"/>
          </a:xfrm>
          <a:custGeom>
            <a:gdLst>
              <a:gd name="connsiteX0" fmla="*/ 0 w 3374136"/>
              <a:gd name="connsiteY0" fmla="*/ 0 h 4225200"/>
              <a:gd name="connsiteX1" fmla="*/ 1344581 w 3374136"/>
              <a:gd name="connsiteY1" fmla="*/ 0 h 4225200"/>
              <a:gd name="connsiteX2" fmla="*/ 3374136 w 3374136"/>
              <a:gd name="connsiteY2" fmla="*/ 2033228 h 4225200"/>
              <a:gd name="connsiteX3" fmla="*/ 3374136 w 3374136"/>
              <a:gd name="connsiteY3" fmla="*/ 4225200 h 4225200"/>
              <a:gd name="connsiteX4" fmla="*/ 0 w 3374136"/>
              <a:gd name="connsiteY4" fmla="*/ 4225200 h 4225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4136" h="4225200">
                <a:moveTo>
                  <a:pt x="0" y="0"/>
                </a:moveTo>
                <a:lnTo>
                  <a:pt x="1344581" y="0"/>
                </a:lnTo>
                <a:cubicBezTo>
                  <a:pt x="2465479" y="0"/>
                  <a:pt x="3374136" y="910307"/>
                  <a:pt x="3374136" y="2033228"/>
                </a:cubicBezTo>
                <a:lnTo>
                  <a:pt x="3374136" y="4225200"/>
                </a:lnTo>
                <a:lnTo>
                  <a:pt x="0" y="4225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3000">
                <a:schemeClr val="bg1">
                  <a:alpha val="0"/>
                </a:schemeClr>
              </a:gs>
            </a:gsLst>
            <a:lin ang="10200000" scaled="0"/>
          </a:gradFill>
          <a:ln w="12637" cap="flat">
            <a:gradFill>
              <a:gsLst>
                <a:gs pos="0">
                  <a:schemeClr val="bg1">
                    <a:alpha val="83000"/>
                  </a:schemeClr>
                </a:gs>
                <a:gs pos="58000">
                  <a:schemeClr val="bg1">
                    <a:alpha val="2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10" name="Intersect-2186&amp;721" descr="preencoded.png"/>
          <p:cNvSpPr/>
          <p:nvPr userDrawn="1">
            <p:custDataLst>
              <p:tags r:id="rId45"/>
            </p:custDataLst>
          </p:nvPr>
        </p:nvSpPr>
        <p:spPr>
          <a:xfrm flipH="1">
            <a:off x="937260" y="2550795"/>
            <a:ext cx="2342515" cy="2450465"/>
          </a:xfrm>
          <a:custGeom>
            <a:gdLst>
              <a:gd name="connsiteX0" fmla="*/ 2342371 w 2342371"/>
              <a:gd name="connsiteY0" fmla="*/ 2450197 h 2450196"/>
              <a:gd name="connsiteX1" fmla="*/ 0 w 2342371"/>
              <a:gd name="connsiteY1" fmla="*/ 0 h 2450196"/>
              <a:gd name="connsiteX2" fmla="*/ 2342371 w 2342371"/>
              <a:gd name="connsiteY2" fmla="*/ 2450197 h 24501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42371" h="2450196">
                <a:moveTo>
                  <a:pt x="2342371" y="2450197"/>
                </a:moveTo>
                <a:cubicBezTo>
                  <a:pt x="1051600" y="2367809"/>
                  <a:pt x="26634" y="1306616"/>
                  <a:pt x="0" y="0"/>
                </a:cubicBezTo>
                <a:cubicBezTo>
                  <a:pt x="1290770" y="82394"/>
                  <a:pt x="2315727" y="1143573"/>
                  <a:pt x="2342371" y="2450197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15641" cap="flat">
            <a:noFill/>
            <a:prstDash val="solid"/>
            <a:miter/>
          </a:ln>
          <a:effectLst>
            <a:softEdge rad="1778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Rectangle 41650-2186&amp;685" descr="preencoded.png"/>
          <p:cNvSpPr/>
          <p:nvPr userDrawn="1">
            <p:custDataLst>
              <p:tags r:id="rId46"/>
            </p:custDataLst>
          </p:nvPr>
        </p:nvSpPr>
        <p:spPr>
          <a:xfrm>
            <a:off x="3962527" y="2980944"/>
            <a:ext cx="969264" cy="969264"/>
          </a:xfrm>
          <a:custGeom>
            <a:gdLst>
              <a:gd name="connsiteX0" fmla="*/ 0 w 969264"/>
              <a:gd name="connsiteY0" fmla="*/ 484632 h 969264"/>
              <a:gd name="connsiteX1" fmla="*/ 484632 w 969264"/>
              <a:gd name="connsiteY1" fmla="*/ 0 h 969264"/>
              <a:gd name="connsiteX2" fmla="*/ 484632 w 969264"/>
              <a:gd name="connsiteY2" fmla="*/ 0 h 969264"/>
              <a:gd name="connsiteX3" fmla="*/ 969264 w 969264"/>
              <a:gd name="connsiteY3" fmla="*/ 484632 h 969264"/>
              <a:gd name="connsiteX4" fmla="*/ 969264 w 969264"/>
              <a:gd name="connsiteY4" fmla="*/ 484632 h 969264"/>
              <a:gd name="connsiteX5" fmla="*/ 484632 w 969264"/>
              <a:gd name="connsiteY5" fmla="*/ 969264 h 969264"/>
              <a:gd name="connsiteX6" fmla="*/ 484632 w 969264"/>
              <a:gd name="connsiteY6" fmla="*/ 969264 h 969264"/>
              <a:gd name="connsiteX7" fmla="*/ 0 w 969264"/>
              <a:gd name="connsiteY7" fmla="*/ 484632 h 9692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9263" h="969263">
                <a:moveTo>
                  <a:pt x="0" y="484632"/>
                </a:moveTo>
                <a:cubicBezTo>
                  <a:pt x="0" y="216977"/>
                  <a:pt x="216977" y="0"/>
                  <a:pt x="484632" y="0"/>
                </a:cubicBezTo>
                <a:lnTo>
                  <a:pt x="484632" y="0"/>
                </a:lnTo>
                <a:cubicBezTo>
                  <a:pt x="752287" y="0"/>
                  <a:pt x="969264" y="216977"/>
                  <a:pt x="969264" y="484632"/>
                </a:cubicBezTo>
                <a:lnTo>
                  <a:pt x="969264" y="484632"/>
                </a:lnTo>
                <a:cubicBezTo>
                  <a:pt x="969264" y="752287"/>
                  <a:pt x="752287" y="969264"/>
                  <a:pt x="484632" y="969264"/>
                </a:cubicBezTo>
                <a:lnTo>
                  <a:pt x="484632" y="969264"/>
                </a:lnTo>
                <a:cubicBezTo>
                  <a:pt x="216977" y="969264"/>
                  <a:pt x="0" y="752287"/>
                  <a:pt x="0" y="484632"/>
                </a:cubicBezTo>
                <a:close/>
              </a:path>
            </a:pathLst>
          </a:custGeom>
          <a:solidFill>
            <a:schemeClr val="accent2"/>
          </a:solidFill>
          <a:ln w="12658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节编号 3"/>
          <p:cNvSpPr>
            <a:spLocks noGrp="1"/>
          </p:cNvSpPr>
          <p:nvPr>
            <p:ph type="body" sz="quarter" idx="13" hasCustomPrompt="1"/>
            <p:custDataLst>
              <p:tags r:id="rId47"/>
            </p:custDataLst>
          </p:nvPr>
        </p:nvSpPr>
        <p:spPr>
          <a:xfrm>
            <a:off x="3977041" y="2190379"/>
            <a:ext cx="931418" cy="2469772"/>
          </a:xfrm>
        </p:spPr>
        <p:txBody>
          <a:bodyPr wrap="square" anchor="ctr">
            <a:normAutofit/>
          </a:bodyPr>
          <a:lstStyle>
            <a:lvl1pPr marL="0" indent="0" algn="ctr">
              <a:buNone/>
              <a:defRPr sz="4000" b="1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4690" y="1230313"/>
            <a:ext cx="5181600" cy="4947287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13170" y="1230313"/>
            <a:ext cx="5181600" cy="4947287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>
          <a:xfrm>
            <a:off x="694373" y="1230313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n-ea"/>
                <a:ea typeface="+mn-ea"/>
                <a:cs typeface="+mn-ea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694373" y="1834243"/>
            <a:ext cx="5157787" cy="4355420"/>
          </a:xfrm>
        </p:spPr>
        <p:txBody>
          <a:bodyPr wrap="square">
            <a:normAutofit/>
          </a:bodyPr>
          <a:lstStyle>
            <a:lvl1pPr>
              <a:defRPr sz="2200"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3"/>
            </p:custDataLst>
          </p:nvPr>
        </p:nvSpPr>
        <p:spPr>
          <a:xfrm>
            <a:off x="6311265" y="1230313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n-ea"/>
                <a:ea typeface="+mn-ea"/>
                <a:cs typeface="+mn-ea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4"/>
            </p:custDataLst>
          </p:nvPr>
        </p:nvSpPr>
        <p:spPr>
          <a:xfrm>
            <a:off x="6311265" y="1834243"/>
            <a:ext cx="5183188" cy="4355420"/>
          </a:xfrm>
        </p:spPr>
        <p:txBody>
          <a:bodyPr wrap="square">
            <a:normAutofit/>
          </a:bodyPr>
          <a:lstStyle>
            <a:lvl1pPr>
              <a:defRPr sz="2200"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95325" y="360000"/>
            <a:ext cx="10801350" cy="58176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2" name="任意多边形: 形状 1" descr="preencoded.png"/>
          <p:cNvSpPr/>
          <p:nvPr userDrawn="1">
            <p:custDataLst>
              <p:tags r:id="rId5"/>
            </p:custDataLst>
          </p:nvPr>
        </p:nvSpPr>
        <p:spPr>
          <a:xfrm>
            <a:off x="46857" y="1"/>
            <a:ext cx="1045343" cy="361286"/>
          </a:xfrm>
          <a:custGeom>
            <a:gdLst>
              <a:gd name="connsiteX0" fmla="*/ 0 w 1799094"/>
              <a:gd name="connsiteY0" fmla="*/ 0 h 621793"/>
              <a:gd name="connsiteX1" fmla="*/ 1799094 w 1799094"/>
              <a:gd name="connsiteY1" fmla="*/ 0 h 621793"/>
              <a:gd name="connsiteX2" fmla="*/ 1773910 w 1799094"/>
              <a:gd name="connsiteY2" fmla="*/ 77363 h 621793"/>
              <a:gd name="connsiteX3" fmla="*/ 1568750 w 1799094"/>
              <a:gd name="connsiteY3" fmla="*/ 363481 h 621793"/>
              <a:gd name="connsiteX4" fmla="*/ 1261721 w 1799094"/>
              <a:gd name="connsiteY4" fmla="*/ 554659 h 621793"/>
              <a:gd name="connsiteX5" fmla="*/ 899547 w 1799094"/>
              <a:gd name="connsiteY5" fmla="*/ 621793 h 621793"/>
              <a:gd name="connsiteX6" fmla="*/ 537374 w 1799094"/>
              <a:gd name="connsiteY6" fmla="*/ 554659 h 621793"/>
              <a:gd name="connsiteX7" fmla="*/ 230338 w 1799094"/>
              <a:gd name="connsiteY7" fmla="*/ 363481 h 621793"/>
              <a:gd name="connsiteX8" fmla="*/ 25184 w 1799094"/>
              <a:gd name="connsiteY8" fmla="*/ 77363 h 6217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99094" h="621793">
                <a:moveTo>
                  <a:pt x="0" y="0"/>
                </a:moveTo>
                <a:lnTo>
                  <a:pt x="1799094" y="0"/>
                </a:lnTo>
                <a:lnTo>
                  <a:pt x="1773910" y="77363"/>
                </a:lnTo>
                <a:cubicBezTo>
                  <a:pt x="1726349" y="184363"/>
                  <a:pt x="1656632" y="281586"/>
                  <a:pt x="1568750" y="363481"/>
                </a:cubicBezTo>
                <a:cubicBezTo>
                  <a:pt x="1480868" y="445376"/>
                  <a:pt x="1376547" y="510338"/>
                  <a:pt x="1261721" y="554659"/>
                </a:cubicBezTo>
                <a:cubicBezTo>
                  <a:pt x="1146898" y="598980"/>
                  <a:pt x="1023831" y="621793"/>
                  <a:pt x="899547" y="621793"/>
                </a:cubicBezTo>
                <a:cubicBezTo>
                  <a:pt x="775263" y="621793"/>
                  <a:pt x="652196" y="598980"/>
                  <a:pt x="537374" y="554659"/>
                </a:cubicBezTo>
                <a:cubicBezTo>
                  <a:pt x="422551" y="510338"/>
                  <a:pt x="318220" y="445376"/>
                  <a:pt x="230338" y="363481"/>
                </a:cubicBezTo>
                <a:cubicBezTo>
                  <a:pt x="142457" y="281587"/>
                  <a:pt x="72745" y="184363"/>
                  <a:pt x="25184" y="77363"/>
                </a:cubicBezTo>
                <a:close/>
              </a:path>
            </a:pathLst>
          </a:custGeom>
          <a:solidFill>
            <a:schemeClr val="accent2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椭圆 16"/>
          <p:cNvSpPr/>
          <p:nvPr userDrawn="1">
            <p:custDataLst>
              <p:tags r:id="rId6"/>
            </p:custDataLst>
          </p:nvPr>
        </p:nvSpPr>
        <p:spPr>
          <a:xfrm>
            <a:off x="11435715" y="6181090"/>
            <a:ext cx="57150" cy="5715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椭圆 17"/>
          <p:cNvSpPr/>
          <p:nvPr userDrawn="1">
            <p:custDataLst>
              <p:tags r:id="rId7"/>
            </p:custDataLst>
          </p:nvPr>
        </p:nvSpPr>
        <p:spPr>
          <a:xfrm>
            <a:off x="11597005" y="6177915"/>
            <a:ext cx="57150" cy="5715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椭圆 18"/>
          <p:cNvSpPr/>
          <p:nvPr userDrawn="1">
            <p:custDataLst>
              <p:tags r:id="rId8"/>
            </p:custDataLst>
          </p:nvPr>
        </p:nvSpPr>
        <p:spPr>
          <a:xfrm>
            <a:off x="11758295" y="6184265"/>
            <a:ext cx="57150" cy="5715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>
            <p:custDataLst>
              <p:tags r:id="rId9"/>
            </p:custDataLst>
          </p:nvPr>
        </p:nvSpPr>
        <p:spPr>
          <a:xfrm>
            <a:off x="11435715" y="6342380"/>
            <a:ext cx="57150" cy="5715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>
            <p:custDataLst>
              <p:tags r:id="rId10"/>
            </p:custDataLst>
          </p:nvPr>
        </p:nvSpPr>
        <p:spPr>
          <a:xfrm>
            <a:off x="11597005" y="6339205"/>
            <a:ext cx="57150" cy="5715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>
            <p:custDataLst>
              <p:tags r:id="rId11"/>
            </p:custDataLst>
          </p:nvPr>
        </p:nvSpPr>
        <p:spPr>
          <a:xfrm>
            <a:off x="11758295" y="6345555"/>
            <a:ext cx="57150" cy="5715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>
            <p:custDataLst>
              <p:tags r:id="rId12"/>
            </p:custDataLst>
          </p:nvPr>
        </p:nvSpPr>
        <p:spPr>
          <a:xfrm>
            <a:off x="11435715" y="6503670"/>
            <a:ext cx="57150" cy="5715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13"/>
            </p:custDataLst>
          </p:nvPr>
        </p:nvSpPr>
        <p:spPr>
          <a:xfrm>
            <a:off x="11597005" y="6500495"/>
            <a:ext cx="57150" cy="5715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>
            <p:custDataLst>
              <p:tags r:id="rId14"/>
            </p:custDataLst>
          </p:nvPr>
        </p:nvSpPr>
        <p:spPr>
          <a:xfrm>
            <a:off x="11758295" y="6506845"/>
            <a:ext cx="57150" cy="5715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4800" y="360000"/>
            <a:ext cx="10800000" cy="720000"/>
          </a:xfrm>
        </p:spPr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325" y="1230313"/>
            <a:ext cx="10798810" cy="575945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n-ea"/>
                <a:ea typeface="+mn-ea"/>
                <a:cs typeface="+mn-ea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Ellipse 37-2186&amp;742" descr="preencoded.png"/>
          <p:cNvSpPr/>
          <p:nvPr userDrawn="1">
            <p:custDataLst>
              <p:tags r:id="rId1"/>
            </p:custDataLst>
          </p:nvPr>
        </p:nvSpPr>
        <p:spPr>
          <a:xfrm>
            <a:off x="7388352" y="5979504"/>
            <a:ext cx="1892808" cy="878496"/>
          </a:xfrm>
          <a:custGeom>
            <a:gdLst>
              <a:gd name="connsiteX0" fmla="*/ 946404 w 1892808"/>
              <a:gd name="connsiteY0" fmla="*/ 878496 h 878496"/>
              <a:gd name="connsiteX1" fmla="*/ 0 w 1892808"/>
              <a:gd name="connsiteY1" fmla="*/ 878496 h 878496"/>
              <a:gd name="connsiteX2" fmla="*/ 72041 w 1892808"/>
              <a:gd name="connsiteY2" fmla="*/ 542310 h 878496"/>
              <a:gd name="connsiteX3" fmla="*/ 277195 w 1892808"/>
              <a:gd name="connsiteY3" fmla="*/ 257306 h 878496"/>
              <a:gd name="connsiteX4" fmla="*/ 584231 w 1892808"/>
              <a:gd name="connsiteY4" fmla="*/ 66872 h 878496"/>
              <a:gd name="connsiteX5" fmla="*/ 946404 w 1892808"/>
              <a:gd name="connsiteY5" fmla="*/ 0 h 878496"/>
              <a:gd name="connsiteX6" fmla="*/ 1308578 w 1892808"/>
              <a:gd name="connsiteY6" fmla="*/ 66872 h 878496"/>
              <a:gd name="connsiteX7" fmla="*/ 1615607 w 1892808"/>
              <a:gd name="connsiteY7" fmla="*/ 257306 h 878496"/>
              <a:gd name="connsiteX8" fmla="*/ 1820767 w 1892808"/>
              <a:gd name="connsiteY8" fmla="*/ 542310 h 878496"/>
              <a:gd name="connsiteX9" fmla="*/ 1892808 w 1892808"/>
              <a:gd name="connsiteY9" fmla="*/ 878496 h 8784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92808" h="878496">
                <a:moveTo>
                  <a:pt x="946404" y="878496"/>
                </a:moveTo>
                <a:lnTo>
                  <a:pt x="0" y="878496"/>
                </a:lnTo>
                <a:cubicBezTo>
                  <a:pt x="0" y="763130"/>
                  <a:pt x="24479" y="648894"/>
                  <a:pt x="72041" y="542310"/>
                </a:cubicBezTo>
                <a:cubicBezTo>
                  <a:pt x="119602" y="435727"/>
                  <a:pt x="189314" y="338882"/>
                  <a:pt x="277195" y="257306"/>
                </a:cubicBezTo>
                <a:cubicBezTo>
                  <a:pt x="365077" y="175730"/>
                  <a:pt x="469408" y="111020"/>
                  <a:pt x="584231" y="66872"/>
                </a:cubicBezTo>
                <a:cubicBezTo>
                  <a:pt x="699053" y="22723"/>
                  <a:pt x="822120" y="0"/>
                  <a:pt x="946404" y="0"/>
                </a:cubicBezTo>
                <a:cubicBezTo>
                  <a:pt x="1070688" y="0"/>
                  <a:pt x="1193755" y="22723"/>
                  <a:pt x="1308578" y="66872"/>
                </a:cubicBezTo>
                <a:cubicBezTo>
                  <a:pt x="1423404" y="111020"/>
                  <a:pt x="1527725" y="175730"/>
                  <a:pt x="1615607" y="257306"/>
                </a:cubicBezTo>
                <a:cubicBezTo>
                  <a:pt x="1703489" y="338881"/>
                  <a:pt x="1773206" y="435727"/>
                  <a:pt x="1820767" y="542310"/>
                </a:cubicBezTo>
                <a:cubicBezTo>
                  <a:pt x="1868329" y="648894"/>
                  <a:pt x="1892808" y="763130"/>
                  <a:pt x="1892808" y="878496"/>
                </a:cubicBezTo>
                <a:close/>
              </a:path>
            </a:pathLst>
          </a:custGeom>
          <a:solidFill>
            <a:schemeClr val="accent2">
              <a:alpha val="18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Rectangle 41649-2186&amp;734" descr="preencoded.png"/>
          <p:cNvSpPr/>
          <p:nvPr userDrawn="1">
            <p:custDataLst>
              <p:tags r:id="rId2"/>
            </p:custDataLst>
          </p:nvPr>
        </p:nvSpPr>
        <p:spPr>
          <a:xfrm>
            <a:off x="9625407" y="914400"/>
            <a:ext cx="2566593" cy="2615184"/>
          </a:xfrm>
          <a:custGeom>
            <a:gdLst>
              <a:gd name="connsiteX0" fmla="*/ 0 w 2566593"/>
              <a:gd name="connsiteY0" fmla="*/ 0 h 2615184"/>
              <a:gd name="connsiteX1" fmla="*/ 2566593 w 2566593"/>
              <a:gd name="connsiteY1" fmla="*/ 0 h 2615184"/>
              <a:gd name="connsiteX2" fmla="*/ 2566593 w 2566593"/>
              <a:gd name="connsiteY2" fmla="*/ 2615184 h 2615184"/>
              <a:gd name="connsiteX3" fmla="*/ 0 w 2566593"/>
              <a:gd name="connsiteY3" fmla="*/ 2615184 h 26151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6593" h="2615184">
                <a:moveTo>
                  <a:pt x="0" y="0"/>
                </a:moveTo>
                <a:lnTo>
                  <a:pt x="2566593" y="0"/>
                </a:lnTo>
                <a:lnTo>
                  <a:pt x="2566593" y="2615184"/>
                </a:lnTo>
                <a:lnTo>
                  <a:pt x="0" y="2615184"/>
                </a:lnTo>
                <a:close/>
              </a:path>
            </a:pathLst>
          </a:custGeom>
          <a:gradFill>
            <a:gsLst>
              <a:gs pos="19361">
                <a:schemeClr val="accent2"/>
              </a:gs>
              <a:gs pos="100000">
                <a:schemeClr val="accent3">
                  <a:lumMod val="20000"/>
                  <a:lumOff val="80000"/>
                  <a:alpha val="0"/>
                </a:schemeClr>
              </a:gs>
            </a:gsLst>
            <a:lin ang="0" scaled="1"/>
          </a:gradFill>
          <a:ln w="12682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4" name="椭圆 53"/>
          <p:cNvSpPr/>
          <p:nvPr userDrawn="1">
            <p:custDataLst>
              <p:tags r:id="rId3"/>
            </p:custDataLst>
          </p:nvPr>
        </p:nvSpPr>
        <p:spPr>
          <a:xfrm>
            <a:off x="9775190" y="444373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椭圆 54"/>
          <p:cNvSpPr/>
          <p:nvPr userDrawn="1">
            <p:custDataLst>
              <p:tags r:id="rId4"/>
            </p:custDataLst>
          </p:nvPr>
        </p:nvSpPr>
        <p:spPr>
          <a:xfrm>
            <a:off x="10154285" y="443611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6" name="椭圆 55"/>
          <p:cNvSpPr/>
          <p:nvPr userDrawn="1">
            <p:custDataLst>
              <p:tags r:id="rId5"/>
            </p:custDataLst>
          </p:nvPr>
        </p:nvSpPr>
        <p:spPr>
          <a:xfrm>
            <a:off x="10533380" y="442849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7" name="椭圆 56"/>
          <p:cNvSpPr/>
          <p:nvPr userDrawn="1">
            <p:custDataLst>
              <p:tags r:id="rId6"/>
            </p:custDataLst>
          </p:nvPr>
        </p:nvSpPr>
        <p:spPr>
          <a:xfrm>
            <a:off x="10912475" y="443611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8" name="椭圆 57"/>
          <p:cNvSpPr/>
          <p:nvPr userDrawn="1">
            <p:custDataLst>
              <p:tags r:id="rId7"/>
            </p:custDataLst>
          </p:nvPr>
        </p:nvSpPr>
        <p:spPr>
          <a:xfrm>
            <a:off x="11291570" y="442849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椭圆 58"/>
          <p:cNvSpPr/>
          <p:nvPr userDrawn="1">
            <p:custDataLst>
              <p:tags r:id="rId8"/>
            </p:custDataLst>
          </p:nvPr>
        </p:nvSpPr>
        <p:spPr>
          <a:xfrm>
            <a:off x="11670665" y="444373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8" name="椭圆 47"/>
          <p:cNvSpPr/>
          <p:nvPr userDrawn="1">
            <p:custDataLst>
              <p:tags r:id="rId9"/>
            </p:custDataLst>
          </p:nvPr>
        </p:nvSpPr>
        <p:spPr>
          <a:xfrm>
            <a:off x="9775190" y="482282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9" name="椭圆 48"/>
          <p:cNvSpPr/>
          <p:nvPr userDrawn="1">
            <p:custDataLst>
              <p:tags r:id="rId10"/>
            </p:custDataLst>
          </p:nvPr>
        </p:nvSpPr>
        <p:spPr>
          <a:xfrm>
            <a:off x="10154285" y="481520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0" name="椭圆 49"/>
          <p:cNvSpPr/>
          <p:nvPr userDrawn="1">
            <p:custDataLst>
              <p:tags r:id="rId11"/>
            </p:custDataLst>
          </p:nvPr>
        </p:nvSpPr>
        <p:spPr>
          <a:xfrm>
            <a:off x="10533380" y="480758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1" name="椭圆 50"/>
          <p:cNvSpPr/>
          <p:nvPr userDrawn="1">
            <p:custDataLst>
              <p:tags r:id="rId12"/>
            </p:custDataLst>
          </p:nvPr>
        </p:nvSpPr>
        <p:spPr>
          <a:xfrm>
            <a:off x="10912475" y="481520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2" name="椭圆 51"/>
          <p:cNvSpPr/>
          <p:nvPr userDrawn="1">
            <p:custDataLst>
              <p:tags r:id="rId13"/>
            </p:custDataLst>
          </p:nvPr>
        </p:nvSpPr>
        <p:spPr>
          <a:xfrm>
            <a:off x="11291570" y="480758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3" name="椭圆 52"/>
          <p:cNvSpPr/>
          <p:nvPr userDrawn="1">
            <p:custDataLst>
              <p:tags r:id="rId14"/>
            </p:custDataLst>
          </p:nvPr>
        </p:nvSpPr>
        <p:spPr>
          <a:xfrm>
            <a:off x="11670665" y="482282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椭圆 41"/>
          <p:cNvSpPr/>
          <p:nvPr userDrawn="1">
            <p:custDataLst>
              <p:tags r:id="rId15"/>
            </p:custDataLst>
          </p:nvPr>
        </p:nvSpPr>
        <p:spPr>
          <a:xfrm>
            <a:off x="9775190" y="520192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3" name="椭圆 42"/>
          <p:cNvSpPr/>
          <p:nvPr userDrawn="1">
            <p:custDataLst>
              <p:tags r:id="rId16"/>
            </p:custDataLst>
          </p:nvPr>
        </p:nvSpPr>
        <p:spPr>
          <a:xfrm>
            <a:off x="10154285" y="519430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椭圆 43"/>
          <p:cNvSpPr/>
          <p:nvPr userDrawn="1">
            <p:custDataLst>
              <p:tags r:id="rId17"/>
            </p:custDataLst>
          </p:nvPr>
        </p:nvSpPr>
        <p:spPr>
          <a:xfrm>
            <a:off x="10533380" y="518668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44"/>
          <p:cNvSpPr/>
          <p:nvPr userDrawn="1">
            <p:custDataLst>
              <p:tags r:id="rId18"/>
            </p:custDataLst>
          </p:nvPr>
        </p:nvSpPr>
        <p:spPr>
          <a:xfrm>
            <a:off x="10912475" y="519430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6" name="椭圆 45"/>
          <p:cNvSpPr/>
          <p:nvPr userDrawn="1">
            <p:custDataLst>
              <p:tags r:id="rId19"/>
            </p:custDataLst>
          </p:nvPr>
        </p:nvSpPr>
        <p:spPr>
          <a:xfrm>
            <a:off x="11291570" y="518668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7" name="椭圆 46"/>
          <p:cNvSpPr/>
          <p:nvPr userDrawn="1">
            <p:custDataLst>
              <p:tags r:id="rId20"/>
            </p:custDataLst>
          </p:nvPr>
        </p:nvSpPr>
        <p:spPr>
          <a:xfrm>
            <a:off x="11670665" y="520192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椭圆 35"/>
          <p:cNvSpPr/>
          <p:nvPr userDrawn="1">
            <p:custDataLst>
              <p:tags r:id="rId21"/>
            </p:custDataLst>
          </p:nvPr>
        </p:nvSpPr>
        <p:spPr>
          <a:xfrm>
            <a:off x="9775190" y="558101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椭圆 36"/>
          <p:cNvSpPr/>
          <p:nvPr userDrawn="1">
            <p:custDataLst>
              <p:tags r:id="rId22"/>
            </p:custDataLst>
          </p:nvPr>
        </p:nvSpPr>
        <p:spPr>
          <a:xfrm>
            <a:off x="10154285" y="557339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" name="椭圆 37"/>
          <p:cNvSpPr/>
          <p:nvPr userDrawn="1">
            <p:custDataLst>
              <p:tags r:id="rId23"/>
            </p:custDataLst>
          </p:nvPr>
        </p:nvSpPr>
        <p:spPr>
          <a:xfrm>
            <a:off x="10533380" y="556577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9" name="椭圆 38"/>
          <p:cNvSpPr/>
          <p:nvPr userDrawn="1">
            <p:custDataLst>
              <p:tags r:id="rId24"/>
            </p:custDataLst>
          </p:nvPr>
        </p:nvSpPr>
        <p:spPr>
          <a:xfrm>
            <a:off x="10912475" y="557339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" name="椭圆 39"/>
          <p:cNvSpPr/>
          <p:nvPr userDrawn="1">
            <p:custDataLst>
              <p:tags r:id="rId25"/>
            </p:custDataLst>
          </p:nvPr>
        </p:nvSpPr>
        <p:spPr>
          <a:xfrm>
            <a:off x="11291570" y="556577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1" name="椭圆 40"/>
          <p:cNvSpPr/>
          <p:nvPr userDrawn="1">
            <p:custDataLst>
              <p:tags r:id="rId26"/>
            </p:custDataLst>
          </p:nvPr>
        </p:nvSpPr>
        <p:spPr>
          <a:xfrm>
            <a:off x="11670665" y="558101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29"/>
          <p:cNvSpPr/>
          <p:nvPr userDrawn="1">
            <p:custDataLst>
              <p:tags r:id="rId27"/>
            </p:custDataLst>
          </p:nvPr>
        </p:nvSpPr>
        <p:spPr>
          <a:xfrm>
            <a:off x="9775190" y="596011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椭圆 30"/>
          <p:cNvSpPr/>
          <p:nvPr userDrawn="1">
            <p:custDataLst>
              <p:tags r:id="rId28"/>
            </p:custDataLst>
          </p:nvPr>
        </p:nvSpPr>
        <p:spPr>
          <a:xfrm>
            <a:off x="10154285" y="595249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椭圆 31"/>
          <p:cNvSpPr/>
          <p:nvPr userDrawn="1">
            <p:custDataLst>
              <p:tags r:id="rId29"/>
            </p:custDataLst>
          </p:nvPr>
        </p:nvSpPr>
        <p:spPr>
          <a:xfrm>
            <a:off x="10533380" y="594487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椭圆 32"/>
          <p:cNvSpPr/>
          <p:nvPr userDrawn="1">
            <p:custDataLst>
              <p:tags r:id="rId30"/>
            </p:custDataLst>
          </p:nvPr>
        </p:nvSpPr>
        <p:spPr>
          <a:xfrm>
            <a:off x="10912475" y="595249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椭圆 33"/>
          <p:cNvSpPr/>
          <p:nvPr userDrawn="1">
            <p:custDataLst>
              <p:tags r:id="rId31"/>
            </p:custDataLst>
          </p:nvPr>
        </p:nvSpPr>
        <p:spPr>
          <a:xfrm>
            <a:off x="11291570" y="594487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椭圆 34"/>
          <p:cNvSpPr/>
          <p:nvPr userDrawn="1">
            <p:custDataLst>
              <p:tags r:id="rId32"/>
            </p:custDataLst>
          </p:nvPr>
        </p:nvSpPr>
        <p:spPr>
          <a:xfrm>
            <a:off x="11670665" y="596011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椭圆 22"/>
          <p:cNvSpPr/>
          <p:nvPr userDrawn="1">
            <p:custDataLst>
              <p:tags r:id="rId33"/>
            </p:custDataLst>
          </p:nvPr>
        </p:nvSpPr>
        <p:spPr>
          <a:xfrm>
            <a:off x="9775190" y="633920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椭圆 24"/>
          <p:cNvSpPr/>
          <p:nvPr userDrawn="1">
            <p:custDataLst>
              <p:tags r:id="rId34"/>
            </p:custDataLst>
          </p:nvPr>
        </p:nvSpPr>
        <p:spPr>
          <a:xfrm>
            <a:off x="10154285" y="633158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椭圆 25"/>
          <p:cNvSpPr/>
          <p:nvPr userDrawn="1">
            <p:custDataLst>
              <p:tags r:id="rId35"/>
            </p:custDataLst>
          </p:nvPr>
        </p:nvSpPr>
        <p:spPr>
          <a:xfrm>
            <a:off x="10533380" y="632396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椭圆 26"/>
          <p:cNvSpPr/>
          <p:nvPr userDrawn="1">
            <p:custDataLst>
              <p:tags r:id="rId36"/>
            </p:custDataLst>
          </p:nvPr>
        </p:nvSpPr>
        <p:spPr>
          <a:xfrm>
            <a:off x="10912475" y="633158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椭圆 27"/>
          <p:cNvSpPr/>
          <p:nvPr userDrawn="1">
            <p:custDataLst>
              <p:tags r:id="rId37"/>
            </p:custDataLst>
          </p:nvPr>
        </p:nvSpPr>
        <p:spPr>
          <a:xfrm>
            <a:off x="11291570" y="632396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椭圆 28"/>
          <p:cNvSpPr/>
          <p:nvPr userDrawn="1">
            <p:custDataLst>
              <p:tags r:id="rId38"/>
            </p:custDataLst>
          </p:nvPr>
        </p:nvSpPr>
        <p:spPr>
          <a:xfrm>
            <a:off x="11670665" y="633920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2" name="椭圆 71"/>
          <p:cNvSpPr/>
          <p:nvPr userDrawn="1">
            <p:custDataLst>
              <p:tags r:id="rId39"/>
            </p:custDataLst>
          </p:nvPr>
        </p:nvSpPr>
        <p:spPr>
          <a:xfrm>
            <a:off x="290195" y="27940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3" name="椭圆 72"/>
          <p:cNvSpPr/>
          <p:nvPr userDrawn="1">
            <p:custDataLst>
              <p:tags r:id="rId40"/>
            </p:custDataLst>
          </p:nvPr>
        </p:nvSpPr>
        <p:spPr>
          <a:xfrm>
            <a:off x="669290" y="28702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4" name="椭圆 73"/>
          <p:cNvSpPr/>
          <p:nvPr userDrawn="1">
            <p:custDataLst>
              <p:tags r:id="rId41"/>
            </p:custDataLst>
          </p:nvPr>
        </p:nvSpPr>
        <p:spPr>
          <a:xfrm>
            <a:off x="1048385" y="27940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5" name="椭圆 74"/>
          <p:cNvSpPr/>
          <p:nvPr userDrawn="1">
            <p:custDataLst>
              <p:tags r:id="rId42"/>
            </p:custDataLst>
          </p:nvPr>
        </p:nvSpPr>
        <p:spPr>
          <a:xfrm>
            <a:off x="1427480" y="29464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8" name="椭圆 67"/>
          <p:cNvSpPr/>
          <p:nvPr userDrawn="1">
            <p:custDataLst>
              <p:tags r:id="rId43"/>
            </p:custDataLst>
          </p:nvPr>
        </p:nvSpPr>
        <p:spPr>
          <a:xfrm>
            <a:off x="290195" y="65849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9" name="椭圆 68"/>
          <p:cNvSpPr/>
          <p:nvPr userDrawn="1">
            <p:custDataLst>
              <p:tags r:id="rId44"/>
            </p:custDataLst>
          </p:nvPr>
        </p:nvSpPr>
        <p:spPr>
          <a:xfrm>
            <a:off x="669290" y="66611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椭圆 69"/>
          <p:cNvSpPr/>
          <p:nvPr userDrawn="1">
            <p:custDataLst>
              <p:tags r:id="rId45"/>
            </p:custDataLst>
          </p:nvPr>
        </p:nvSpPr>
        <p:spPr>
          <a:xfrm>
            <a:off x="1048385" y="65849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椭圆 70"/>
          <p:cNvSpPr/>
          <p:nvPr userDrawn="1">
            <p:custDataLst>
              <p:tags r:id="rId46"/>
            </p:custDataLst>
          </p:nvPr>
        </p:nvSpPr>
        <p:spPr>
          <a:xfrm>
            <a:off x="1427480" y="67373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4" name="椭圆 63"/>
          <p:cNvSpPr/>
          <p:nvPr userDrawn="1">
            <p:custDataLst>
              <p:tags r:id="rId47"/>
            </p:custDataLst>
          </p:nvPr>
        </p:nvSpPr>
        <p:spPr>
          <a:xfrm>
            <a:off x="290195" y="103759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5" name="椭圆 64"/>
          <p:cNvSpPr/>
          <p:nvPr userDrawn="1">
            <p:custDataLst>
              <p:tags r:id="rId48"/>
            </p:custDataLst>
          </p:nvPr>
        </p:nvSpPr>
        <p:spPr>
          <a:xfrm>
            <a:off x="669290" y="104521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6" name="椭圆 65"/>
          <p:cNvSpPr/>
          <p:nvPr userDrawn="1">
            <p:custDataLst>
              <p:tags r:id="rId49"/>
            </p:custDataLst>
          </p:nvPr>
        </p:nvSpPr>
        <p:spPr>
          <a:xfrm>
            <a:off x="1048385" y="103759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椭圆 66"/>
          <p:cNvSpPr/>
          <p:nvPr userDrawn="1">
            <p:custDataLst>
              <p:tags r:id="rId50"/>
            </p:custDataLst>
          </p:nvPr>
        </p:nvSpPr>
        <p:spPr>
          <a:xfrm>
            <a:off x="1427480" y="105283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51"/>
            </p:custDataLst>
          </p:nvPr>
        </p:nvSpPr>
        <p:spPr>
          <a:xfrm>
            <a:off x="1183004" y="1256030"/>
            <a:ext cx="6032065" cy="227617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00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4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55"/>
            </p:custDataLst>
          </p:nvPr>
        </p:nvSpPr>
        <p:spPr>
          <a:xfrm>
            <a:off x="1183004" y="3871785"/>
            <a:ext cx="6032064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/>
          </a:p>
        </p:txBody>
      </p:sp>
      <p:sp>
        <p:nvSpPr>
          <p:cNvPr id="8" name="任意多边形: 形状 7" descr="preencoded.png"/>
          <p:cNvSpPr/>
          <p:nvPr userDrawn="1">
            <p:custDataLst>
              <p:tags r:id="rId56"/>
            </p:custDataLst>
          </p:nvPr>
        </p:nvSpPr>
        <p:spPr>
          <a:xfrm>
            <a:off x="1" y="0"/>
            <a:ext cx="2095873" cy="914400"/>
          </a:xfrm>
          <a:custGeom>
            <a:gdLst>
              <a:gd name="connsiteX0" fmla="*/ 0 w 2095873"/>
              <a:gd name="connsiteY0" fmla="*/ 0 h 914400"/>
              <a:gd name="connsiteX1" fmla="*/ 2095873 w 2095873"/>
              <a:gd name="connsiteY1" fmla="*/ 0 h 914400"/>
              <a:gd name="connsiteX2" fmla="*/ 2042749 w 2095873"/>
              <a:gd name="connsiteY2" fmla="*/ 112323 h 914400"/>
              <a:gd name="connsiteX3" fmla="*/ 1777581 w 2095873"/>
              <a:gd name="connsiteY3" fmla="*/ 469891 h 914400"/>
              <a:gd name="connsiteX4" fmla="*/ 1285340 w 2095873"/>
              <a:gd name="connsiteY4" fmla="*/ 798876 h 914400"/>
              <a:gd name="connsiteX5" fmla="*/ 704689 w 2095873"/>
              <a:gd name="connsiteY5" fmla="*/ 914400 h 914400"/>
              <a:gd name="connsiteX6" fmla="*/ 124042 w 2095873"/>
              <a:gd name="connsiteY6" fmla="*/ 798876 h 914400"/>
              <a:gd name="connsiteX7" fmla="*/ 0 w 2095873"/>
              <a:gd name="connsiteY7" fmla="*/ 740186 h 9144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5873" h="914400">
                <a:moveTo>
                  <a:pt x="0" y="0"/>
                </a:moveTo>
                <a:lnTo>
                  <a:pt x="2095873" y="0"/>
                </a:lnTo>
                <a:lnTo>
                  <a:pt x="2042749" y="112323"/>
                </a:lnTo>
                <a:cubicBezTo>
                  <a:pt x="1972540" y="243663"/>
                  <a:pt x="1883256" y="364196"/>
                  <a:pt x="1777581" y="469891"/>
                </a:cubicBezTo>
                <a:cubicBezTo>
                  <a:pt x="1636694" y="610818"/>
                  <a:pt x="1469423" y="722607"/>
                  <a:pt x="1285340" y="798876"/>
                </a:cubicBezTo>
                <a:cubicBezTo>
                  <a:pt x="1101249" y="875144"/>
                  <a:pt x="903945" y="914400"/>
                  <a:pt x="704689" y="914400"/>
                </a:cubicBezTo>
                <a:cubicBezTo>
                  <a:pt x="505434" y="914400"/>
                  <a:pt x="308130" y="875144"/>
                  <a:pt x="124042" y="798876"/>
                </a:cubicBezTo>
                <a:lnTo>
                  <a:pt x="0" y="740186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237.xml" /><Relationship Id="rId13" Type="http://schemas.openxmlformats.org/officeDocument/2006/relationships/tags" Target="../tags/tag238.xml" /><Relationship Id="rId14" Type="http://schemas.openxmlformats.org/officeDocument/2006/relationships/tags" Target="../tags/tag239.xml" /><Relationship Id="rId15" Type="http://schemas.openxmlformats.org/officeDocument/2006/relationships/tags" Target="../tags/tag240.xml" /><Relationship Id="rId16" Type="http://schemas.openxmlformats.org/officeDocument/2006/relationships/tags" Target="../tags/tag241.xml" /><Relationship Id="rId17" Type="http://schemas.openxmlformats.org/officeDocument/2006/relationships/tags" Target="../tags/tag242.xml" /><Relationship Id="rId18" Type="http://schemas.openxmlformats.org/officeDocument/2006/relationships/tags" Target="../tags/tag243.xml" /><Relationship Id="rId19" Type="http://schemas.openxmlformats.org/officeDocument/2006/relationships/tags" Target="../tags/tag244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45.xml" /><Relationship Id="rId21" Type="http://schemas.openxmlformats.org/officeDocument/2006/relationships/tags" Target="../tags/tag246.xml" /><Relationship Id="rId22" Type="http://schemas.openxmlformats.org/officeDocument/2006/relationships/tags" Target="../tags/tag247.xml" /><Relationship Id="rId23" Type="http://schemas.openxmlformats.org/officeDocument/2006/relationships/tags" Target="../tags/tag248.xml" /><Relationship Id="rId24" Type="http://schemas.openxmlformats.org/officeDocument/2006/relationships/tags" Target="../tags/tag249.xml" /><Relationship Id="rId25" Type="http://schemas.openxmlformats.org/officeDocument/2006/relationships/tags" Target="../tags/tag250.xml" /><Relationship Id="rId26" Type="http://schemas.openxmlformats.org/officeDocument/2006/relationships/tags" Target="../tags/tag251.xml" /><Relationship Id="rId27" Type="http://schemas.openxmlformats.org/officeDocument/2006/relationships/tags" Target="../tags/tag252.xml" /><Relationship Id="rId28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94690" y="1230313"/>
            <a:ext cx="10800715" cy="4947602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9469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75411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26" name="任意多边形: 形状 25" descr="preencoded.png"/>
          <p:cNvSpPr/>
          <p:nvPr>
            <p:custDataLst>
              <p:tags r:id="rId17"/>
            </p:custDataLst>
          </p:nvPr>
        </p:nvSpPr>
        <p:spPr>
          <a:xfrm>
            <a:off x="46857" y="0"/>
            <a:ext cx="1799094" cy="621793"/>
          </a:xfrm>
          <a:custGeom>
            <a:gdLst>
              <a:gd name="connsiteX0" fmla="*/ 0 w 1799094"/>
              <a:gd name="connsiteY0" fmla="*/ 0 h 621793"/>
              <a:gd name="connsiteX1" fmla="*/ 1799094 w 1799094"/>
              <a:gd name="connsiteY1" fmla="*/ 0 h 621793"/>
              <a:gd name="connsiteX2" fmla="*/ 1773910 w 1799094"/>
              <a:gd name="connsiteY2" fmla="*/ 77363 h 621793"/>
              <a:gd name="connsiteX3" fmla="*/ 1568750 w 1799094"/>
              <a:gd name="connsiteY3" fmla="*/ 363481 h 621793"/>
              <a:gd name="connsiteX4" fmla="*/ 1261721 w 1799094"/>
              <a:gd name="connsiteY4" fmla="*/ 554659 h 621793"/>
              <a:gd name="connsiteX5" fmla="*/ 899547 w 1799094"/>
              <a:gd name="connsiteY5" fmla="*/ 621793 h 621793"/>
              <a:gd name="connsiteX6" fmla="*/ 537374 w 1799094"/>
              <a:gd name="connsiteY6" fmla="*/ 554659 h 621793"/>
              <a:gd name="connsiteX7" fmla="*/ 230338 w 1799094"/>
              <a:gd name="connsiteY7" fmla="*/ 363481 h 621793"/>
              <a:gd name="connsiteX8" fmla="*/ 25184 w 1799094"/>
              <a:gd name="connsiteY8" fmla="*/ 77363 h 6217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99094" h="621793">
                <a:moveTo>
                  <a:pt x="0" y="0"/>
                </a:moveTo>
                <a:lnTo>
                  <a:pt x="1799094" y="0"/>
                </a:lnTo>
                <a:lnTo>
                  <a:pt x="1773910" y="77363"/>
                </a:lnTo>
                <a:cubicBezTo>
                  <a:pt x="1726349" y="184363"/>
                  <a:pt x="1656632" y="281586"/>
                  <a:pt x="1568750" y="363481"/>
                </a:cubicBezTo>
                <a:cubicBezTo>
                  <a:pt x="1480868" y="445376"/>
                  <a:pt x="1376547" y="510338"/>
                  <a:pt x="1261721" y="554659"/>
                </a:cubicBezTo>
                <a:cubicBezTo>
                  <a:pt x="1146898" y="598980"/>
                  <a:pt x="1023831" y="621793"/>
                  <a:pt x="899547" y="621793"/>
                </a:cubicBezTo>
                <a:cubicBezTo>
                  <a:pt x="775263" y="621793"/>
                  <a:pt x="652196" y="598980"/>
                  <a:pt x="537374" y="554659"/>
                </a:cubicBezTo>
                <a:cubicBezTo>
                  <a:pt x="422551" y="510338"/>
                  <a:pt x="318220" y="445376"/>
                  <a:pt x="230338" y="363481"/>
                </a:cubicBezTo>
                <a:cubicBezTo>
                  <a:pt x="142457" y="281587"/>
                  <a:pt x="72745" y="184363"/>
                  <a:pt x="25184" y="77363"/>
                </a:cubicBezTo>
                <a:close/>
              </a:path>
            </a:pathLst>
          </a:custGeom>
          <a:solidFill>
            <a:schemeClr val="accent2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椭圆 20"/>
          <p:cNvSpPr/>
          <p:nvPr>
            <p:custDataLst>
              <p:tags r:id="rId18"/>
            </p:custDataLst>
          </p:nvPr>
        </p:nvSpPr>
        <p:spPr>
          <a:xfrm>
            <a:off x="10922635" y="566356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椭圆 21"/>
          <p:cNvSpPr/>
          <p:nvPr>
            <p:custDataLst>
              <p:tags r:id="rId19"/>
            </p:custDataLst>
          </p:nvPr>
        </p:nvSpPr>
        <p:spPr>
          <a:xfrm>
            <a:off x="11301730" y="565594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椭圆 22"/>
          <p:cNvSpPr/>
          <p:nvPr>
            <p:custDataLst>
              <p:tags r:id="rId20"/>
            </p:custDataLst>
          </p:nvPr>
        </p:nvSpPr>
        <p:spPr>
          <a:xfrm>
            <a:off x="11680825" y="567118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椭圆 17"/>
          <p:cNvSpPr/>
          <p:nvPr>
            <p:custDataLst>
              <p:tags r:id="rId21"/>
            </p:custDataLst>
          </p:nvPr>
        </p:nvSpPr>
        <p:spPr>
          <a:xfrm>
            <a:off x="10922635" y="604266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椭圆 18"/>
          <p:cNvSpPr/>
          <p:nvPr>
            <p:custDataLst>
              <p:tags r:id="rId22"/>
            </p:custDataLst>
          </p:nvPr>
        </p:nvSpPr>
        <p:spPr>
          <a:xfrm>
            <a:off x="11301730" y="603504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椭圆 19"/>
          <p:cNvSpPr/>
          <p:nvPr>
            <p:custDataLst>
              <p:tags r:id="rId23"/>
            </p:custDataLst>
          </p:nvPr>
        </p:nvSpPr>
        <p:spPr>
          <a:xfrm>
            <a:off x="11680825" y="6050280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/>
          <p:nvPr>
            <p:custDataLst>
              <p:tags r:id="rId24"/>
            </p:custDataLst>
          </p:nvPr>
        </p:nvSpPr>
        <p:spPr>
          <a:xfrm>
            <a:off x="10922635" y="642175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椭圆 15"/>
          <p:cNvSpPr/>
          <p:nvPr>
            <p:custDataLst>
              <p:tags r:id="rId25"/>
            </p:custDataLst>
          </p:nvPr>
        </p:nvSpPr>
        <p:spPr>
          <a:xfrm>
            <a:off x="11301730" y="641413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椭圆 16"/>
          <p:cNvSpPr/>
          <p:nvPr>
            <p:custDataLst>
              <p:tags r:id="rId26"/>
            </p:custDataLst>
          </p:nvPr>
        </p:nvSpPr>
        <p:spPr>
          <a:xfrm>
            <a:off x="11680825" y="6429375"/>
            <a:ext cx="134620" cy="1346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253.xml" /><Relationship Id="rId3" Type="http://schemas.openxmlformats.org/officeDocument/2006/relationships/tags" Target="../tags/tag254.xml" /><Relationship Id="rId4" Type="http://schemas.openxmlformats.org/officeDocument/2006/relationships/image" Target="../media/image1.png" /><Relationship Id="rId5" Type="http://schemas.openxmlformats.org/officeDocument/2006/relationships/tags" Target="../tags/tag255.xml" /><Relationship Id="rId6" Type="http://schemas.openxmlformats.org/officeDocument/2006/relationships/tags" Target="../tags/tag256.xml" /><Relationship Id="rId7" Type="http://schemas.openxmlformats.org/officeDocument/2006/relationships/tags" Target="../tags/tag257.xml" /><Relationship Id="rId8" Type="http://schemas.openxmlformats.org/officeDocument/2006/relationships/tags" Target="../tags/tag25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265.xml" /><Relationship Id="rId11" Type="http://schemas.openxmlformats.org/officeDocument/2006/relationships/tags" Target="../tags/tag266.xml" /><Relationship Id="rId12" Type="http://schemas.openxmlformats.org/officeDocument/2006/relationships/tags" Target="../tags/tag267.xml" /><Relationship Id="rId13" Type="http://schemas.openxmlformats.org/officeDocument/2006/relationships/tags" Target="../tags/tag268.xml" /><Relationship Id="rId14" Type="http://schemas.openxmlformats.org/officeDocument/2006/relationships/tags" Target="../tags/tag269.xml" /><Relationship Id="rId2" Type="http://schemas.openxmlformats.org/officeDocument/2006/relationships/tags" Target="../tags/tag259.xml" /><Relationship Id="rId3" Type="http://schemas.openxmlformats.org/officeDocument/2006/relationships/image" Target="../media/image2.png" /><Relationship Id="rId4" Type="http://schemas.openxmlformats.org/officeDocument/2006/relationships/image" Target="../media/image3.svg" /><Relationship Id="rId5" Type="http://schemas.openxmlformats.org/officeDocument/2006/relationships/tags" Target="../tags/tag260.xml" /><Relationship Id="rId6" Type="http://schemas.openxmlformats.org/officeDocument/2006/relationships/tags" Target="../tags/tag261.xml" /><Relationship Id="rId7" Type="http://schemas.openxmlformats.org/officeDocument/2006/relationships/tags" Target="../tags/tag262.xml" /><Relationship Id="rId8" Type="http://schemas.openxmlformats.org/officeDocument/2006/relationships/tags" Target="../tags/tag263.xml" /><Relationship Id="rId9" Type="http://schemas.openxmlformats.org/officeDocument/2006/relationships/tags" Target="../tags/tag26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70.xml" /><Relationship Id="rId3" Type="http://schemas.openxmlformats.org/officeDocument/2006/relationships/tags" Target="../tags/tag271.xml" /><Relationship Id="rId4" Type="http://schemas.openxmlformats.org/officeDocument/2006/relationships/tags" Target="../tags/tag27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0.xml" /><Relationship Id="rId11" Type="http://schemas.openxmlformats.org/officeDocument/2006/relationships/tags" Target="../tags/tag281.xml" /><Relationship Id="rId12" Type="http://schemas.openxmlformats.org/officeDocument/2006/relationships/tags" Target="../tags/tag282.xml" /><Relationship Id="rId13" Type="http://schemas.openxmlformats.org/officeDocument/2006/relationships/image" Target="../media/image5.jpeg" /><Relationship Id="rId14" Type="http://schemas.openxmlformats.org/officeDocument/2006/relationships/tags" Target="../tags/tag283.xml" /><Relationship Id="rId15" Type="http://schemas.openxmlformats.org/officeDocument/2006/relationships/tags" Target="../tags/tag284.xml" /><Relationship Id="rId2" Type="http://schemas.openxmlformats.org/officeDocument/2006/relationships/tags" Target="../tags/tag273.xml" /><Relationship Id="rId3" Type="http://schemas.openxmlformats.org/officeDocument/2006/relationships/tags" Target="../tags/tag274.xml" /><Relationship Id="rId4" Type="http://schemas.openxmlformats.org/officeDocument/2006/relationships/tags" Target="../tags/tag275.xml" /><Relationship Id="rId5" Type="http://schemas.openxmlformats.org/officeDocument/2006/relationships/tags" Target="../tags/tag276.xml" /><Relationship Id="rId6" Type="http://schemas.openxmlformats.org/officeDocument/2006/relationships/image" Target="../media/image4.jpeg" /><Relationship Id="rId7" Type="http://schemas.openxmlformats.org/officeDocument/2006/relationships/tags" Target="../tags/tag277.xml" /><Relationship Id="rId8" Type="http://schemas.openxmlformats.org/officeDocument/2006/relationships/tags" Target="../tags/tag278.xml" /><Relationship Id="rId9" Type="http://schemas.openxmlformats.org/officeDocument/2006/relationships/tags" Target="../tags/tag27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1.xml" /><Relationship Id="rId11" Type="http://schemas.openxmlformats.org/officeDocument/2006/relationships/tags" Target="../tags/tag292.xml" /><Relationship Id="rId12" Type="http://schemas.openxmlformats.org/officeDocument/2006/relationships/tags" Target="../tags/tag293.xml" /><Relationship Id="rId13" Type="http://schemas.openxmlformats.org/officeDocument/2006/relationships/tags" Target="../tags/tag294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6.jpeg" /><Relationship Id="rId4" Type="http://schemas.openxmlformats.org/officeDocument/2006/relationships/tags" Target="../tags/tag285.xml" /><Relationship Id="rId5" Type="http://schemas.openxmlformats.org/officeDocument/2006/relationships/tags" Target="../tags/tag286.xml" /><Relationship Id="rId6" Type="http://schemas.openxmlformats.org/officeDocument/2006/relationships/tags" Target="../tags/tag287.xml" /><Relationship Id="rId7" Type="http://schemas.openxmlformats.org/officeDocument/2006/relationships/tags" Target="../tags/tag288.xml" /><Relationship Id="rId8" Type="http://schemas.openxmlformats.org/officeDocument/2006/relationships/tags" Target="../tags/tag289.xml" /><Relationship Id="rId9" Type="http://schemas.openxmlformats.org/officeDocument/2006/relationships/tags" Target="../tags/tag29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1.xml" /><Relationship Id="rId11" Type="http://schemas.openxmlformats.org/officeDocument/2006/relationships/tags" Target="../tags/tag302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95.xml" /><Relationship Id="rId4" Type="http://schemas.openxmlformats.org/officeDocument/2006/relationships/image" Target="../media/image7.jpeg" /><Relationship Id="rId5" Type="http://schemas.openxmlformats.org/officeDocument/2006/relationships/tags" Target="../tags/tag296.xml" /><Relationship Id="rId6" Type="http://schemas.openxmlformats.org/officeDocument/2006/relationships/tags" Target="../tags/tag297.xml" /><Relationship Id="rId7" Type="http://schemas.openxmlformats.org/officeDocument/2006/relationships/tags" Target="../tags/tag298.xml" /><Relationship Id="rId8" Type="http://schemas.openxmlformats.org/officeDocument/2006/relationships/tags" Target="../tags/tag299.xml" /><Relationship Id="rId9" Type="http://schemas.openxmlformats.org/officeDocument/2006/relationships/tags" Target="../tags/tag30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303.xml" /><Relationship Id="rId3" Type="http://schemas.openxmlformats.org/officeDocument/2006/relationships/tags" Target="../tags/tag304.xml" /><Relationship Id="rId4" Type="http://schemas.openxmlformats.org/officeDocument/2006/relationships/tags" Target="../tags/tag30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2.xml" /><Relationship Id="rId11" Type="http://schemas.openxmlformats.org/officeDocument/2006/relationships/image" Target="../media/image9.jpeg" /><Relationship Id="rId12" Type="http://schemas.openxmlformats.org/officeDocument/2006/relationships/tags" Target="../tags/tag313.xml" /><Relationship Id="rId13" Type="http://schemas.openxmlformats.org/officeDocument/2006/relationships/tags" Target="../tags/tag314.xml" /><Relationship Id="rId14" Type="http://schemas.openxmlformats.org/officeDocument/2006/relationships/tags" Target="../tags/tag315.xml" /><Relationship Id="rId15" Type="http://schemas.openxmlformats.org/officeDocument/2006/relationships/image" Target="../media/image10.jpeg" /><Relationship Id="rId16" Type="http://schemas.openxmlformats.org/officeDocument/2006/relationships/tags" Target="../tags/tag316.xml" /><Relationship Id="rId17" Type="http://schemas.openxmlformats.org/officeDocument/2006/relationships/tags" Target="../tags/tag317.xml" /><Relationship Id="rId18" Type="http://schemas.openxmlformats.org/officeDocument/2006/relationships/tags" Target="../tags/tag318.xml" /><Relationship Id="rId19" Type="http://schemas.openxmlformats.org/officeDocument/2006/relationships/tags" Target="../tags/tag319.xml" /><Relationship Id="rId2" Type="http://schemas.openxmlformats.org/officeDocument/2006/relationships/notesSlide" Target="../notesSlides/notesSlide3.xml" /><Relationship Id="rId20" Type="http://schemas.openxmlformats.org/officeDocument/2006/relationships/tags" Target="../tags/tag320.xml" /><Relationship Id="rId21" Type="http://schemas.openxmlformats.org/officeDocument/2006/relationships/tags" Target="../tags/tag321.xml" /><Relationship Id="rId22" Type="http://schemas.openxmlformats.org/officeDocument/2006/relationships/tags" Target="../tags/tag322.xml" /><Relationship Id="rId23" Type="http://schemas.openxmlformats.org/officeDocument/2006/relationships/tags" Target="../tags/tag323.xml" /><Relationship Id="rId24" Type="http://schemas.openxmlformats.org/officeDocument/2006/relationships/tags" Target="../tags/tag324.xml" /><Relationship Id="rId25" Type="http://schemas.openxmlformats.org/officeDocument/2006/relationships/tags" Target="../tags/tag325.xml" /><Relationship Id="rId3" Type="http://schemas.openxmlformats.org/officeDocument/2006/relationships/tags" Target="../tags/tag306.xml" /><Relationship Id="rId4" Type="http://schemas.openxmlformats.org/officeDocument/2006/relationships/tags" Target="../tags/tag307.xml" /><Relationship Id="rId5" Type="http://schemas.openxmlformats.org/officeDocument/2006/relationships/tags" Target="../tags/tag308.xml" /><Relationship Id="rId6" Type="http://schemas.openxmlformats.org/officeDocument/2006/relationships/tags" Target="../tags/tag309.xml" /><Relationship Id="rId7" Type="http://schemas.openxmlformats.org/officeDocument/2006/relationships/image" Target="../media/image8.jpeg" /><Relationship Id="rId8" Type="http://schemas.openxmlformats.org/officeDocument/2006/relationships/tags" Target="../tags/tag310.xml" /><Relationship Id="rId9" Type="http://schemas.openxmlformats.org/officeDocument/2006/relationships/tags" Target="../tags/tag31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2.xml" /><Relationship Id="rId11" Type="http://schemas.openxmlformats.org/officeDocument/2006/relationships/tags" Target="../tags/tag333.xml" /><Relationship Id="rId12" Type="http://schemas.openxmlformats.org/officeDocument/2006/relationships/tags" Target="../tags/tag334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326.xml" /><Relationship Id="rId4" Type="http://schemas.openxmlformats.org/officeDocument/2006/relationships/image" Target="../media/image11.jpeg" /><Relationship Id="rId5" Type="http://schemas.openxmlformats.org/officeDocument/2006/relationships/tags" Target="../tags/tag327.xml" /><Relationship Id="rId6" Type="http://schemas.openxmlformats.org/officeDocument/2006/relationships/tags" Target="../tags/tag328.xml" /><Relationship Id="rId7" Type="http://schemas.openxmlformats.org/officeDocument/2006/relationships/tags" Target="../tags/tag329.xml" /><Relationship Id="rId8" Type="http://schemas.openxmlformats.org/officeDocument/2006/relationships/tags" Target="../tags/tag330.xml" /><Relationship Id="rId9" Type="http://schemas.openxmlformats.org/officeDocument/2006/relationships/tags" Target="../tags/tag33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3.xml" /><Relationship Id="rId11" Type="http://schemas.openxmlformats.org/officeDocument/2006/relationships/tags" Target="../tags/tag344.xml" /><Relationship Id="rId12" Type="http://schemas.openxmlformats.org/officeDocument/2006/relationships/tags" Target="../tags/tag345.xml" /><Relationship Id="rId13" Type="http://schemas.openxmlformats.org/officeDocument/2006/relationships/tags" Target="../tags/tag346.xml" /><Relationship Id="rId14" Type="http://schemas.openxmlformats.org/officeDocument/2006/relationships/tags" Target="../tags/tag347.xml" /><Relationship Id="rId15" Type="http://schemas.openxmlformats.org/officeDocument/2006/relationships/tags" Target="../tags/tag348.xml" /><Relationship Id="rId2" Type="http://schemas.openxmlformats.org/officeDocument/2006/relationships/tags" Target="../tags/tag335.xml" /><Relationship Id="rId3" Type="http://schemas.openxmlformats.org/officeDocument/2006/relationships/tags" Target="../tags/tag336.xml" /><Relationship Id="rId4" Type="http://schemas.openxmlformats.org/officeDocument/2006/relationships/tags" Target="../tags/tag337.xml" /><Relationship Id="rId5" Type="http://schemas.openxmlformats.org/officeDocument/2006/relationships/tags" Target="../tags/tag338.xml" /><Relationship Id="rId6" Type="http://schemas.openxmlformats.org/officeDocument/2006/relationships/tags" Target="../tags/tag339.xml" /><Relationship Id="rId7" Type="http://schemas.openxmlformats.org/officeDocument/2006/relationships/tags" Target="../tags/tag340.xml" /><Relationship Id="rId8" Type="http://schemas.openxmlformats.org/officeDocument/2006/relationships/tags" Target="../tags/tag341.xml" /><Relationship Id="rId9" Type="http://schemas.openxmlformats.org/officeDocument/2006/relationships/tags" Target="../tags/tag34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6.xml" /><Relationship Id="rId11" Type="http://schemas.openxmlformats.org/officeDocument/2006/relationships/image" Target="../media/image13.jpeg" /><Relationship Id="rId12" Type="http://schemas.openxmlformats.org/officeDocument/2006/relationships/tags" Target="../tags/tag357.xml" /><Relationship Id="rId13" Type="http://schemas.openxmlformats.org/officeDocument/2006/relationships/tags" Target="../tags/tag358.xml" /><Relationship Id="rId2" Type="http://schemas.openxmlformats.org/officeDocument/2006/relationships/tags" Target="../tags/tag349.xml" /><Relationship Id="rId3" Type="http://schemas.openxmlformats.org/officeDocument/2006/relationships/tags" Target="../tags/tag350.xml" /><Relationship Id="rId4" Type="http://schemas.openxmlformats.org/officeDocument/2006/relationships/image" Target="../media/image12.jpeg" /><Relationship Id="rId5" Type="http://schemas.openxmlformats.org/officeDocument/2006/relationships/tags" Target="../tags/tag351.xml" /><Relationship Id="rId6" Type="http://schemas.openxmlformats.org/officeDocument/2006/relationships/tags" Target="../tags/tag352.xml" /><Relationship Id="rId7" Type="http://schemas.openxmlformats.org/officeDocument/2006/relationships/tags" Target="../tags/tag353.xml" /><Relationship Id="rId8" Type="http://schemas.openxmlformats.org/officeDocument/2006/relationships/tags" Target="../tags/tag354.xml" /><Relationship Id="rId9" Type="http://schemas.openxmlformats.org/officeDocument/2006/relationships/tags" Target="../tags/tag35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359.xml" /><Relationship Id="rId3" Type="http://schemas.openxmlformats.org/officeDocument/2006/relationships/tags" Target="../tags/tag360.xml" /><Relationship Id="rId4" Type="http://schemas.openxmlformats.org/officeDocument/2006/relationships/tags" Target="../tags/tag36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8.xml" /><Relationship Id="rId11" Type="http://schemas.openxmlformats.org/officeDocument/2006/relationships/tags" Target="../tags/tag369.xml" /><Relationship Id="rId12" Type="http://schemas.openxmlformats.org/officeDocument/2006/relationships/tags" Target="../tags/tag370.xml" /><Relationship Id="rId13" Type="http://schemas.openxmlformats.org/officeDocument/2006/relationships/tags" Target="../tags/tag371.xml" /><Relationship Id="rId14" Type="http://schemas.openxmlformats.org/officeDocument/2006/relationships/tags" Target="../tags/tag372.xml" /><Relationship Id="rId15" Type="http://schemas.openxmlformats.org/officeDocument/2006/relationships/tags" Target="../tags/tag373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362.xml" /><Relationship Id="rId4" Type="http://schemas.openxmlformats.org/officeDocument/2006/relationships/image" Target="../media/image14.jpeg" /><Relationship Id="rId5" Type="http://schemas.openxmlformats.org/officeDocument/2006/relationships/tags" Target="../tags/tag363.xml" /><Relationship Id="rId6" Type="http://schemas.openxmlformats.org/officeDocument/2006/relationships/tags" Target="../tags/tag364.xml" /><Relationship Id="rId7" Type="http://schemas.openxmlformats.org/officeDocument/2006/relationships/tags" Target="../tags/tag365.xml" /><Relationship Id="rId8" Type="http://schemas.openxmlformats.org/officeDocument/2006/relationships/tags" Target="../tags/tag366.xml" /><Relationship Id="rId9" Type="http://schemas.openxmlformats.org/officeDocument/2006/relationships/tags" Target="../tags/tag36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7200066200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1760525"/>
            <a:ext cx="6106453" cy="2283790"/>
          </a:xfrm>
        </p:spPr>
        <p:txBody>
          <a:bodyPr wrap="square">
            <a:normAutofit fontScale="90000"/>
          </a:bodyPr>
          <a:lstStyle/>
          <a:p>
            <a:r>
              <a:rPr lang="zh-CN" altLang="en-US"/>
              <a:t>呼吸系统疾病的预防策略与措施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42190" y="5721800"/>
            <a:ext cx="2880000" cy="504000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汇报人：xxx</a:t>
            </a:r>
            <a:endParaRPr lang="zh-CN" altLang="en-US"/>
          </a:p>
        </p:txBody>
      </p:sp>
      <p:pic>
        <p:nvPicPr>
          <p:cNvPr id="8" name="@png2x_Mask group-2186&amp;735" descr="preencoded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948424" y="0"/>
            <a:ext cx="3630168" cy="5715000"/>
          </a:xfrm>
          <a:prstGeom prst="rect">
            <a:avLst/>
          </a:prstGeom>
        </p:spPr>
      </p:pic>
      <p:sp>
        <p:nvSpPr>
          <p:cNvPr id="80" name="任意多边形: 形状 79"/>
          <p:cNvSpPr/>
          <p:nvPr>
            <p:custDataLst>
              <p:tags r:id="rId6"/>
            </p:custDataLst>
          </p:nvPr>
        </p:nvSpPr>
        <p:spPr>
          <a:xfrm>
            <a:off x="6437376" y="3557016"/>
            <a:ext cx="1901952" cy="3300984"/>
          </a:xfrm>
          <a:custGeom>
            <a:gdLst>
              <a:gd name="connsiteX0" fmla="*/ 0 w 1901952"/>
              <a:gd name="connsiteY0" fmla="*/ 0 h 3300984"/>
              <a:gd name="connsiteX1" fmla="*/ 633984 w 1901952"/>
              <a:gd name="connsiteY1" fmla="*/ 0 h 3300984"/>
              <a:gd name="connsiteX2" fmla="*/ 1901952 w 1901952"/>
              <a:gd name="connsiteY2" fmla="*/ 1269609 h 3300984"/>
              <a:gd name="connsiteX3" fmla="*/ 1901952 w 1901952"/>
              <a:gd name="connsiteY3" fmla="*/ 3300984 h 3300984"/>
              <a:gd name="connsiteX4" fmla="*/ 0 w 1901952"/>
              <a:gd name="connsiteY4" fmla="*/ 3300984 h 3300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1952" h="3300984">
                <a:moveTo>
                  <a:pt x="0" y="0"/>
                </a:moveTo>
                <a:lnTo>
                  <a:pt x="633984" y="0"/>
                </a:lnTo>
                <a:cubicBezTo>
                  <a:pt x="1334258" y="0"/>
                  <a:pt x="1901952" y="568423"/>
                  <a:pt x="1901952" y="1269609"/>
                </a:cubicBezTo>
                <a:lnTo>
                  <a:pt x="1901952" y="3300984"/>
                </a:lnTo>
                <a:lnTo>
                  <a:pt x="0" y="3300984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bg1"/>
              </a:gs>
            </a:gsLst>
            <a:lin ang="5982200" scaled="1"/>
          </a:gradFill>
          <a:ln w="12637" cap="flat">
            <a:gradFill>
              <a:gsLst>
                <a:gs pos="0">
                  <a:schemeClr val="bg1">
                    <a:alpha val="83000"/>
                  </a:schemeClr>
                </a:gs>
                <a:gs pos="58000">
                  <a:schemeClr val="bg1">
                    <a:alpha val="2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9" name="Intersect-2186&amp;1474" descr="preencoded.png"/>
          <p:cNvSpPr/>
          <p:nvPr>
            <p:custDataLst>
              <p:tags r:id="rId7"/>
            </p:custDataLst>
          </p:nvPr>
        </p:nvSpPr>
        <p:spPr>
          <a:xfrm>
            <a:off x="6859965" y="3546092"/>
            <a:ext cx="1574428" cy="2185426"/>
          </a:xfrm>
          <a:custGeom>
            <a:gdLst>
              <a:gd name="connsiteX0" fmla="*/ 0 w 1574428"/>
              <a:gd name="connsiteY0" fmla="*/ 0 h 2185426"/>
              <a:gd name="connsiteX1" fmla="*/ 78705 w 1574428"/>
              <a:gd name="connsiteY1" fmla="*/ 0 h 2185426"/>
              <a:gd name="connsiteX2" fmla="*/ 1574429 w 1574428"/>
              <a:gd name="connsiteY2" fmla="*/ 1550663 h 2185426"/>
              <a:gd name="connsiteX3" fmla="*/ 1574429 w 1574428"/>
              <a:gd name="connsiteY3" fmla="*/ 2185427 h 2185426"/>
              <a:gd name="connsiteX4" fmla="*/ 0 w 1574428"/>
              <a:gd name="connsiteY4" fmla="*/ 0 h 21854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4428" h="2185426">
                <a:moveTo>
                  <a:pt x="0" y="0"/>
                </a:moveTo>
                <a:lnTo>
                  <a:pt x="78705" y="0"/>
                </a:lnTo>
                <a:cubicBezTo>
                  <a:pt x="904774" y="0"/>
                  <a:pt x="1574429" y="694255"/>
                  <a:pt x="1574429" y="1550663"/>
                </a:cubicBezTo>
                <a:lnTo>
                  <a:pt x="1574429" y="2185427"/>
                </a:lnTo>
                <a:cubicBezTo>
                  <a:pt x="696397" y="1855973"/>
                  <a:pt x="57349" y="1009061"/>
                  <a:pt x="0" y="0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14940" cap="flat">
            <a:noFill/>
            <a:prstDash val="solid"/>
            <a:miter/>
          </a:ln>
          <a:effectLst>
            <a:softEdge rad="1778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custDataLst>
      <p:tags r:id="rId8"/>
    </p:custDataLst>
  </p:cSld>
  <p:clrMapOvr>
    <a:masterClrMapping/>
  </p:clrMapOvr>
  <mc:AlternateContent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096945" y="547285"/>
            <a:ext cx="1164336" cy="2285999"/>
          </a:xfrm>
        </p:spPr>
        <p:txBody>
          <a:bodyPr wrap="square">
            <a:normAutofit/>
          </a:bodyPr>
          <a:lstStyle/>
          <a:p>
            <a:r>
              <a:rPr lang="zh-CN" altLang="en-US"/>
              <a:t>目 录</a:t>
            </a:r>
            <a:endParaRPr lang="zh-CN" altLang="en-US"/>
          </a:p>
        </p:txBody>
      </p:sp>
      <p:pic>
        <p:nvPicPr>
          <p:cNvPr id="3" name="Line 1-2186&amp;704" descr="preencoded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3856" y="3479864"/>
            <a:ext cx="6044184" cy="9144"/>
          </a:xfrm>
          <a:prstGeom prst="rect">
            <a:avLst/>
          </a:prstGeom>
        </p:spPr>
      </p:pic>
      <p:sp>
        <p:nvSpPr>
          <p:cNvPr id="9" name="序号"/>
          <p:cNvSpPr txBox="1"/>
          <p:nvPr>
            <p:custDataLst>
              <p:tags r:id="rId6"/>
            </p:custDataLst>
          </p:nvPr>
        </p:nvSpPr>
        <p:spPr>
          <a:xfrm>
            <a:off x="1133856" y="2922880"/>
            <a:ext cx="898144" cy="58324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500" b="1">
                <a:solidFill>
                  <a:schemeClr val="accent2"/>
                </a:solidFill>
                <a:latin typeface="+mn-ea"/>
                <a:cs typeface="+mn-ea"/>
                <a:sym typeface="+mn-ea"/>
              </a:rPr>
              <a:t>02</a:t>
            </a:r>
            <a:endParaRPr lang="en-US" sz="3500" b="1">
              <a:solidFill>
                <a:schemeClr val="accent2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项标题"/>
          <p:cNvSpPr txBox="1"/>
          <p:nvPr>
            <p:custDataLst>
              <p:tags r:id="rId7"/>
            </p:custDataLst>
          </p:nvPr>
        </p:nvSpPr>
        <p:spPr>
          <a:xfrm>
            <a:off x="2209800" y="2924111"/>
            <a:ext cx="4968240" cy="50400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ea"/>
              </a:rPr>
              <a:t>预防呼吸系统疾病的措施</a:t>
            </a:r>
            <a:endParaRPr lang="zh-CN" altLang="en-US" sz="2400" b="1" spc="30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15" name="Line 1-2186&amp;704" descr="preencoded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3856" y="4835272"/>
            <a:ext cx="6044184" cy="9144"/>
          </a:xfrm>
          <a:prstGeom prst="rect">
            <a:avLst/>
          </a:prstGeom>
        </p:spPr>
      </p:pic>
      <p:sp>
        <p:nvSpPr>
          <p:cNvPr id="16" name="序号"/>
          <p:cNvSpPr txBox="1"/>
          <p:nvPr>
            <p:custDataLst>
              <p:tags r:id="rId9"/>
            </p:custDataLst>
          </p:nvPr>
        </p:nvSpPr>
        <p:spPr>
          <a:xfrm>
            <a:off x="1133856" y="4278288"/>
            <a:ext cx="898144" cy="58324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500" b="1">
                <a:solidFill>
                  <a:schemeClr val="accent2"/>
                </a:solidFill>
                <a:latin typeface="+mn-ea"/>
                <a:cs typeface="+mn-ea"/>
                <a:sym typeface="+mn-ea"/>
              </a:rPr>
              <a:t>03</a:t>
            </a:r>
            <a:endParaRPr lang="en-US" sz="3500" b="1">
              <a:solidFill>
                <a:schemeClr val="accent2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7" name="项标题"/>
          <p:cNvSpPr txBox="1"/>
          <p:nvPr>
            <p:custDataLst>
              <p:tags r:id="rId10"/>
            </p:custDataLst>
          </p:nvPr>
        </p:nvSpPr>
        <p:spPr>
          <a:xfrm>
            <a:off x="2209800" y="4279519"/>
            <a:ext cx="4968240" cy="50400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ea"/>
              </a:rPr>
              <a:t>针对不同人群的预防措施</a:t>
            </a:r>
            <a:endParaRPr lang="zh-CN" altLang="en-US" sz="2400" b="1" spc="30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27" name="Line 1-2186&amp;704" descr="preencoded.pn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3856" y="2124456"/>
            <a:ext cx="6044184" cy="9144"/>
          </a:xfrm>
          <a:prstGeom prst="rect">
            <a:avLst/>
          </a:prstGeom>
        </p:spPr>
      </p:pic>
      <p:sp>
        <p:nvSpPr>
          <p:cNvPr id="28" name="序号"/>
          <p:cNvSpPr txBox="1"/>
          <p:nvPr>
            <p:custDataLst>
              <p:tags r:id="rId12"/>
            </p:custDataLst>
          </p:nvPr>
        </p:nvSpPr>
        <p:spPr>
          <a:xfrm>
            <a:off x="1133856" y="1567472"/>
            <a:ext cx="898144" cy="58324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500" b="1">
                <a:solidFill>
                  <a:schemeClr val="accent2"/>
                </a:solidFill>
                <a:latin typeface="+mn-ea"/>
                <a:cs typeface="+mn-ea"/>
                <a:sym typeface="+mn-ea"/>
              </a:rPr>
              <a:t>01</a:t>
            </a:r>
            <a:endParaRPr lang="en-US" sz="3500" b="1">
              <a:solidFill>
                <a:schemeClr val="accent2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9" name="项标题"/>
          <p:cNvSpPr txBox="1"/>
          <p:nvPr>
            <p:custDataLst>
              <p:tags r:id="rId13"/>
            </p:custDataLst>
          </p:nvPr>
        </p:nvSpPr>
        <p:spPr>
          <a:xfrm>
            <a:off x="2209800" y="1568703"/>
            <a:ext cx="4968240" cy="50400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ea"/>
              </a:rPr>
              <a:t>预防呼吸系统疾病的策略</a:t>
            </a:r>
            <a:endParaRPr lang="zh-CN" altLang="en-US" sz="2400" b="1" spc="30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预防呼吸系统疾病的策略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" name="标题 3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提高公众对呼吸系统疾病的认识</a:t>
            </a:r>
            <a:endParaRPr lang="zh-CN" altLang="en-US"/>
          </a:p>
        </p:txBody>
      </p:sp>
      <p:sp>
        <p:nvSpPr>
          <p:cNvPr id="2" name="Union_#color_$accent1_$accent2-804&amp;11218"/>
          <p:cNvSpPr/>
          <p:nvPr>
            <p:custDataLst>
              <p:tags r:id="rId3"/>
            </p:custDataLst>
          </p:nvPr>
        </p:nvSpPr>
        <p:spPr>
          <a:xfrm>
            <a:off x="1226186" y="1888268"/>
            <a:ext cx="4572000" cy="2532888"/>
          </a:xfrm>
          <a:custGeom>
            <a:rect l="l" t="t" r="r" b="b"/>
            <a:pathLst>
              <a:path w="4572000" h="2532888">
                <a:moveTo>
                  <a:pt x="256032" y="0"/>
                </a:moveTo>
                <a:cubicBezTo>
                  <a:pt x="109728" y="0"/>
                  <a:pt x="0" y="109728"/>
                  <a:pt x="0" y="256032"/>
                </a:cubicBezTo>
                <a:lnTo>
                  <a:pt x="0" y="2057400"/>
                </a:lnTo>
                <a:cubicBezTo>
                  <a:pt x="0" y="2194560"/>
                  <a:pt x="109728" y="2313432"/>
                  <a:pt x="256032" y="2313432"/>
                </a:cubicBezTo>
                <a:lnTo>
                  <a:pt x="649224" y="2313432"/>
                </a:lnTo>
                <a:lnTo>
                  <a:pt x="832104" y="2496312"/>
                </a:lnTo>
                <a:cubicBezTo>
                  <a:pt x="886968" y="2551176"/>
                  <a:pt x="960120" y="2551176"/>
                  <a:pt x="1014984" y="2496312"/>
                </a:cubicBezTo>
                <a:lnTo>
                  <a:pt x="1197864" y="2313432"/>
                </a:lnTo>
                <a:lnTo>
                  <a:pt x="4315968" y="2313432"/>
                </a:lnTo>
                <a:cubicBezTo>
                  <a:pt x="4462272" y="2313432"/>
                  <a:pt x="4572000" y="2194560"/>
                  <a:pt x="4572000" y="2057400"/>
                </a:cubicBezTo>
                <a:lnTo>
                  <a:pt x="4572000" y="256032"/>
                </a:lnTo>
                <a:cubicBezTo>
                  <a:pt x="4572000" y="109728"/>
                  <a:pt x="4462272" y="0"/>
                  <a:pt x="4315968" y="0"/>
                </a:cubicBezTo>
                <a:lnTo>
                  <a:pt x="256032" y="0"/>
                </a:lnTo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0750832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“_#color-824&amp;2665"/>
          <p:cNvSpPr/>
          <p:nvPr>
            <p:custDataLst>
              <p:tags r:id="rId4"/>
            </p:custDataLst>
          </p:nvPr>
        </p:nvSpPr>
        <p:spPr>
          <a:xfrm>
            <a:off x="4892676" y="3598323"/>
            <a:ext cx="448056" cy="384048"/>
          </a:xfrm>
          <a:custGeom>
            <a:rect l="l" t="t" r="r" b="b"/>
            <a:pathLst>
              <a:path w="448056" h="384048">
                <a:moveTo>
                  <a:pt x="448056" y="192024"/>
                </a:moveTo>
                <a:cubicBezTo>
                  <a:pt x="448056" y="228600"/>
                  <a:pt x="438912" y="256032"/>
                  <a:pt x="420624" y="283464"/>
                </a:cubicBezTo>
                <a:cubicBezTo>
                  <a:pt x="411480" y="310896"/>
                  <a:pt x="384048" y="338328"/>
                  <a:pt x="356616" y="356616"/>
                </a:cubicBezTo>
                <a:cubicBezTo>
                  <a:pt x="329184" y="365760"/>
                  <a:pt x="301752" y="374904"/>
                  <a:pt x="265176" y="384048"/>
                </a:cubicBezTo>
                <a:cubicBezTo>
                  <a:pt x="265176" y="384048"/>
                  <a:pt x="256032" y="374904"/>
                  <a:pt x="256032" y="365760"/>
                </a:cubicBezTo>
                <a:lnTo>
                  <a:pt x="256032" y="310896"/>
                </a:lnTo>
                <a:cubicBezTo>
                  <a:pt x="256032" y="301752"/>
                  <a:pt x="265176" y="301752"/>
                  <a:pt x="265176" y="292608"/>
                </a:cubicBezTo>
                <a:cubicBezTo>
                  <a:pt x="292608" y="292608"/>
                  <a:pt x="320040" y="283464"/>
                  <a:pt x="329184" y="265176"/>
                </a:cubicBezTo>
                <a:cubicBezTo>
                  <a:pt x="347472" y="246888"/>
                  <a:pt x="356616" y="219456"/>
                  <a:pt x="356616" y="192024"/>
                </a:cubicBezTo>
                <a:lnTo>
                  <a:pt x="356616" y="182880"/>
                </a:lnTo>
                <a:cubicBezTo>
                  <a:pt x="356616" y="173736"/>
                  <a:pt x="347472" y="173736"/>
                  <a:pt x="338328" y="173736"/>
                </a:cubicBezTo>
                <a:lnTo>
                  <a:pt x="274320" y="173736"/>
                </a:lnTo>
                <a:cubicBezTo>
                  <a:pt x="265176" y="173736"/>
                  <a:pt x="265176" y="164592"/>
                  <a:pt x="265176" y="155448"/>
                </a:cubicBezTo>
                <a:lnTo>
                  <a:pt x="265176" y="9144"/>
                </a:lnTo>
                <a:cubicBezTo>
                  <a:pt x="265176" y="9144"/>
                  <a:pt x="265176" y="0"/>
                  <a:pt x="274320" y="0"/>
                </a:cubicBezTo>
                <a:lnTo>
                  <a:pt x="429768" y="0"/>
                </a:lnTo>
                <a:cubicBezTo>
                  <a:pt x="438912" y="0"/>
                  <a:pt x="448056" y="9144"/>
                  <a:pt x="448056" y="9144"/>
                </a:cubicBezTo>
                <a:lnTo>
                  <a:pt x="448056" y="192024"/>
                </a:lnTo>
                <a:moveTo>
                  <a:pt x="0" y="310896"/>
                </a:moveTo>
                <a:cubicBezTo>
                  <a:pt x="0" y="301752"/>
                  <a:pt x="9144" y="301752"/>
                  <a:pt x="9144" y="292608"/>
                </a:cubicBezTo>
                <a:cubicBezTo>
                  <a:pt x="36576" y="292608"/>
                  <a:pt x="64008" y="283464"/>
                  <a:pt x="73152" y="265176"/>
                </a:cubicBezTo>
                <a:cubicBezTo>
                  <a:pt x="91440" y="246888"/>
                  <a:pt x="100584" y="219456"/>
                  <a:pt x="100584" y="192024"/>
                </a:cubicBezTo>
                <a:lnTo>
                  <a:pt x="100584" y="182880"/>
                </a:lnTo>
                <a:cubicBezTo>
                  <a:pt x="100584" y="173736"/>
                  <a:pt x="91440" y="173736"/>
                  <a:pt x="82296" y="173736"/>
                </a:cubicBezTo>
                <a:lnTo>
                  <a:pt x="18288" y="173736"/>
                </a:lnTo>
                <a:cubicBezTo>
                  <a:pt x="9144" y="173736"/>
                  <a:pt x="9144" y="164592"/>
                  <a:pt x="9144" y="155448"/>
                </a:cubicBezTo>
                <a:lnTo>
                  <a:pt x="9144" y="9144"/>
                </a:lnTo>
                <a:cubicBezTo>
                  <a:pt x="9144" y="9144"/>
                  <a:pt x="9144" y="0"/>
                  <a:pt x="18288" y="0"/>
                </a:cubicBezTo>
                <a:lnTo>
                  <a:pt x="173736" y="0"/>
                </a:lnTo>
                <a:cubicBezTo>
                  <a:pt x="182880" y="0"/>
                  <a:pt x="192024" y="9144"/>
                  <a:pt x="192024" y="9144"/>
                </a:cubicBezTo>
                <a:lnTo>
                  <a:pt x="192024" y="192024"/>
                </a:lnTo>
                <a:cubicBezTo>
                  <a:pt x="192024" y="228600"/>
                  <a:pt x="182880" y="256032"/>
                  <a:pt x="164592" y="283464"/>
                </a:cubicBezTo>
                <a:cubicBezTo>
                  <a:pt x="155448" y="310896"/>
                  <a:pt x="128016" y="338328"/>
                  <a:pt x="100584" y="356616"/>
                </a:cubicBezTo>
                <a:cubicBezTo>
                  <a:pt x="73152" y="365760"/>
                  <a:pt x="45720" y="374904"/>
                  <a:pt x="9144" y="384048"/>
                </a:cubicBezTo>
                <a:cubicBezTo>
                  <a:pt x="9144" y="384048"/>
                  <a:pt x="0" y="374904"/>
                  <a:pt x="0" y="365760"/>
                </a:cubicBezTo>
                <a:lnTo>
                  <a:pt x="0" y="310896"/>
                </a:lnTo>
              </a:path>
            </a:pathLst>
          </a:custGeom>
          <a:solidFill>
            <a:schemeClr val="lt2">
              <a:alpha val="50000"/>
            </a:schemeClr>
          </a:solidFill>
        </p:spPr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正文"/>
          <p:cNvSpPr txBox="1"/>
          <p:nvPr>
            <p:custDataLst>
              <p:tags r:id="rId5"/>
            </p:custDataLst>
          </p:nvPr>
        </p:nvSpPr>
        <p:spPr>
          <a:xfrm>
            <a:off x="1664971" y="2107343"/>
            <a:ext cx="3693795" cy="14180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通过各种渠道加强公众对呼吸系统疾病的认知，如学校教育、社区宣传等。</a:t>
            </a:r>
            <a:endParaRPr lang="zh-CN" altLang="en-US" sz="1600">
              <a:solidFill>
                <a:srgbClr val="FFFFFF"/>
              </a:solidFill>
              <a:uFillTx/>
              <a:latin typeface="+mn-ea"/>
              <a:cs typeface="+mn-ea"/>
              <a:sym typeface="+mn-ea"/>
            </a:endParaRPr>
          </a:p>
        </p:txBody>
      </p:sp>
      <p:pic>
        <p:nvPicPr>
          <p:cNvPr id="5" name="图片 4" descr="/data/temp/78488a0f-b96c-11ee-a25e-fe2358efd56d.jpg78488a0f-b96c-11ee-a25e-fe2358efd56d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708786" y="4637183"/>
            <a:ext cx="889000" cy="8890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38" h="2838">
                <a:moveTo>
                  <a:pt x="1419" y="0"/>
                </a:moveTo>
                <a:cubicBezTo>
                  <a:pt x="2203" y="0"/>
                  <a:pt x="2838" y="635"/>
                  <a:pt x="2838" y="1419"/>
                </a:cubicBezTo>
                <a:cubicBezTo>
                  <a:pt x="2838" y="2203"/>
                  <a:pt x="2203" y="2838"/>
                  <a:pt x="1419" y="2838"/>
                </a:cubicBezTo>
                <a:cubicBezTo>
                  <a:pt x="635" y="2838"/>
                  <a:pt x="0" y="2203"/>
                  <a:pt x="0" y="1419"/>
                </a:cubicBezTo>
                <a:cubicBezTo>
                  <a:pt x="0" y="635"/>
                  <a:pt x="635" y="0"/>
                  <a:pt x="1419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6" name="标题"/>
          <p:cNvSpPr txBox="1"/>
          <p:nvPr>
            <p:custDataLst>
              <p:tags r:id="rId8"/>
            </p:custDataLst>
          </p:nvPr>
        </p:nvSpPr>
        <p:spPr>
          <a:xfrm>
            <a:off x="2826386" y="4703223"/>
            <a:ext cx="2876268" cy="75633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chemeClr val="tx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加强健康教育</a:t>
            </a:r>
            <a:endParaRPr lang="zh-CN" altLang="en-US" sz="2400">
              <a:solidFill>
                <a:schemeClr val="tx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Union_#color_$accent1_$accent2-824&amp;2655"/>
          <p:cNvSpPr/>
          <p:nvPr>
            <p:custDataLst>
              <p:tags r:id="rId9"/>
            </p:custDataLst>
          </p:nvPr>
        </p:nvSpPr>
        <p:spPr>
          <a:xfrm>
            <a:off x="6393817" y="1888268"/>
            <a:ext cx="4572000" cy="2532888"/>
          </a:xfrm>
          <a:custGeom>
            <a:rect l="l" t="t" r="r" b="b"/>
            <a:pathLst>
              <a:path w="4572000" h="2532888">
                <a:moveTo>
                  <a:pt x="256032" y="0"/>
                </a:moveTo>
                <a:cubicBezTo>
                  <a:pt x="109728" y="0"/>
                  <a:pt x="0" y="109728"/>
                  <a:pt x="0" y="256032"/>
                </a:cubicBezTo>
                <a:lnTo>
                  <a:pt x="0" y="2057400"/>
                </a:lnTo>
                <a:cubicBezTo>
                  <a:pt x="0" y="2194560"/>
                  <a:pt x="109728" y="2313432"/>
                  <a:pt x="256032" y="2313432"/>
                </a:cubicBezTo>
                <a:lnTo>
                  <a:pt x="649224" y="2313432"/>
                </a:lnTo>
                <a:lnTo>
                  <a:pt x="832104" y="2496312"/>
                </a:lnTo>
                <a:cubicBezTo>
                  <a:pt x="886968" y="2551176"/>
                  <a:pt x="960120" y="2551176"/>
                  <a:pt x="1014984" y="2496312"/>
                </a:cubicBezTo>
                <a:lnTo>
                  <a:pt x="1197864" y="2313432"/>
                </a:lnTo>
                <a:lnTo>
                  <a:pt x="4315968" y="2313432"/>
                </a:lnTo>
                <a:cubicBezTo>
                  <a:pt x="4462272" y="2313432"/>
                  <a:pt x="4572000" y="2194560"/>
                  <a:pt x="4572000" y="2057400"/>
                </a:cubicBezTo>
                <a:lnTo>
                  <a:pt x="4572000" y="256032"/>
                </a:lnTo>
                <a:cubicBezTo>
                  <a:pt x="4572000" y="109728"/>
                  <a:pt x="4462272" y="0"/>
                  <a:pt x="4315968" y="0"/>
                </a:cubicBezTo>
                <a:lnTo>
                  <a:pt x="256032" y="0"/>
                </a:lnTo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0750832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“_#color-824&amp;2668"/>
          <p:cNvSpPr/>
          <p:nvPr>
            <p:custDataLst>
              <p:tags r:id="rId10"/>
            </p:custDataLst>
          </p:nvPr>
        </p:nvSpPr>
        <p:spPr>
          <a:xfrm>
            <a:off x="10060942" y="3598323"/>
            <a:ext cx="448056" cy="384048"/>
          </a:xfrm>
          <a:custGeom>
            <a:rect l="l" t="t" r="r" b="b"/>
            <a:pathLst>
              <a:path w="448056" h="384048">
                <a:moveTo>
                  <a:pt x="448056" y="192024"/>
                </a:moveTo>
                <a:cubicBezTo>
                  <a:pt x="448056" y="228600"/>
                  <a:pt x="438912" y="256032"/>
                  <a:pt x="420624" y="283464"/>
                </a:cubicBezTo>
                <a:cubicBezTo>
                  <a:pt x="411480" y="310896"/>
                  <a:pt x="384048" y="338328"/>
                  <a:pt x="356616" y="356616"/>
                </a:cubicBezTo>
                <a:cubicBezTo>
                  <a:pt x="329184" y="365760"/>
                  <a:pt x="301752" y="374904"/>
                  <a:pt x="265176" y="384048"/>
                </a:cubicBezTo>
                <a:cubicBezTo>
                  <a:pt x="265176" y="384048"/>
                  <a:pt x="256032" y="374904"/>
                  <a:pt x="256032" y="365760"/>
                </a:cubicBezTo>
                <a:lnTo>
                  <a:pt x="256032" y="310896"/>
                </a:lnTo>
                <a:cubicBezTo>
                  <a:pt x="256032" y="301752"/>
                  <a:pt x="265176" y="301752"/>
                  <a:pt x="265176" y="292608"/>
                </a:cubicBezTo>
                <a:cubicBezTo>
                  <a:pt x="292608" y="292608"/>
                  <a:pt x="320040" y="283464"/>
                  <a:pt x="329184" y="265176"/>
                </a:cubicBezTo>
                <a:cubicBezTo>
                  <a:pt x="347472" y="246888"/>
                  <a:pt x="356616" y="219456"/>
                  <a:pt x="356616" y="192024"/>
                </a:cubicBezTo>
                <a:lnTo>
                  <a:pt x="356616" y="182880"/>
                </a:lnTo>
                <a:cubicBezTo>
                  <a:pt x="356616" y="173736"/>
                  <a:pt x="347472" y="173736"/>
                  <a:pt x="338328" y="173736"/>
                </a:cubicBezTo>
                <a:lnTo>
                  <a:pt x="274320" y="173736"/>
                </a:lnTo>
                <a:cubicBezTo>
                  <a:pt x="265176" y="173736"/>
                  <a:pt x="265176" y="164592"/>
                  <a:pt x="265176" y="155448"/>
                </a:cubicBezTo>
                <a:lnTo>
                  <a:pt x="265176" y="9144"/>
                </a:lnTo>
                <a:cubicBezTo>
                  <a:pt x="265176" y="9144"/>
                  <a:pt x="265176" y="0"/>
                  <a:pt x="274320" y="0"/>
                </a:cubicBezTo>
                <a:lnTo>
                  <a:pt x="429768" y="0"/>
                </a:lnTo>
                <a:cubicBezTo>
                  <a:pt x="438912" y="0"/>
                  <a:pt x="448056" y="9144"/>
                  <a:pt x="448056" y="9144"/>
                </a:cubicBezTo>
                <a:lnTo>
                  <a:pt x="448056" y="192024"/>
                </a:lnTo>
                <a:moveTo>
                  <a:pt x="0" y="310896"/>
                </a:moveTo>
                <a:cubicBezTo>
                  <a:pt x="0" y="301752"/>
                  <a:pt x="9144" y="301752"/>
                  <a:pt x="9144" y="292608"/>
                </a:cubicBezTo>
                <a:cubicBezTo>
                  <a:pt x="36576" y="292608"/>
                  <a:pt x="64008" y="283464"/>
                  <a:pt x="73152" y="265176"/>
                </a:cubicBezTo>
                <a:cubicBezTo>
                  <a:pt x="91440" y="246888"/>
                  <a:pt x="100584" y="219456"/>
                  <a:pt x="100584" y="192024"/>
                </a:cubicBezTo>
                <a:lnTo>
                  <a:pt x="100584" y="182880"/>
                </a:lnTo>
                <a:cubicBezTo>
                  <a:pt x="100584" y="173736"/>
                  <a:pt x="91440" y="173736"/>
                  <a:pt x="82296" y="173736"/>
                </a:cubicBezTo>
                <a:lnTo>
                  <a:pt x="18288" y="173736"/>
                </a:lnTo>
                <a:cubicBezTo>
                  <a:pt x="9144" y="173736"/>
                  <a:pt x="9144" y="164592"/>
                  <a:pt x="9144" y="155448"/>
                </a:cubicBezTo>
                <a:lnTo>
                  <a:pt x="9144" y="9144"/>
                </a:lnTo>
                <a:cubicBezTo>
                  <a:pt x="9144" y="9144"/>
                  <a:pt x="9144" y="0"/>
                  <a:pt x="18288" y="0"/>
                </a:cubicBezTo>
                <a:lnTo>
                  <a:pt x="173736" y="0"/>
                </a:lnTo>
                <a:cubicBezTo>
                  <a:pt x="182880" y="0"/>
                  <a:pt x="192024" y="9144"/>
                  <a:pt x="192024" y="9144"/>
                </a:cubicBezTo>
                <a:lnTo>
                  <a:pt x="192024" y="192024"/>
                </a:lnTo>
                <a:cubicBezTo>
                  <a:pt x="192024" y="228600"/>
                  <a:pt x="182880" y="256032"/>
                  <a:pt x="164592" y="283464"/>
                </a:cubicBezTo>
                <a:cubicBezTo>
                  <a:pt x="155448" y="310896"/>
                  <a:pt x="128016" y="338328"/>
                  <a:pt x="100584" y="356616"/>
                </a:cubicBezTo>
                <a:cubicBezTo>
                  <a:pt x="73152" y="365760"/>
                  <a:pt x="45720" y="374904"/>
                  <a:pt x="9144" y="384048"/>
                </a:cubicBezTo>
                <a:cubicBezTo>
                  <a:pt x="9144" y="384048"/>
                  <a:pt x="0" y="374904"/>
                  <a:pt x="0" y="365760"/>
                </a:cubicBezTo>
                <a:lnTo>
                  <a:pt x="0" y="310896"/>
                </a:lnTo>
              </a:path>
            </a:pathLst>
          </a:custGeom>
          <a:solidFill>
            <a:schemeClr val="lt2">
              <a:alpha val="50000"/>
            </a:schemeClr>
          </a:solidFill>
        </p:spPr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正文"/>
          <p:cNvSpPr txBox="1"/>
          <p:nvPr>
            <p:custDataLst>
              <p:tags r:id="rId11"/>
            </p:custDataLst>
          </p:nvPr>
        </p:nvSpPr>
        <p:spPr>
          <a:xfrm>
            <a:off x="6833237" y="2107343"/>
            <a:ext cx="3693795" cy="14180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鼓励人们保持健康的生活方式，如戒烟、减少空气污染等，以降低呼吸系统疾病的发生风险。</a:t>
            </a:r>
            <a:endParaRPr lang="zh-CN" altLang="en-US" sz="1600">
              <a:solidFill>
                <a:srgbClr val="FFFFFF"/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11" name="标题"/>
          <p:cNvSpPr txBox="1"/>
          <p:nvPr>
            <p:custDataLst>
              <p:tags r:id="rId12"/>
            </p:custDataLst>
          </p:nvPr>
        </p:nvSpPr>
        <p:spPr>
          <a:xfrm>
            <a:off x="7994017" y="4703223"/>
            <a:ext cx="2876268" cy="75633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chemeClr val="tx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推广健康生活方式</a:t>
            </a:r>
            <a:endParaRPr lang="zh-CN" altLang="en-US" sz="2400">
              <a:solidFill>
                <a:schemeClr val="tx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12" name="图片 11" descr="/data/temp/78488ae7-b96c-11ee-a25e-fe2358efd56d.jpg78488ae7-b96c-11ee-a25e-fe2358efd56d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11125" r="11375"/>
          <a:stretch>
            <a:fillRect/>
          </a:stretch>
        </p:blipFill>
        <p:spPr>
          <a:xfrm>
            <a:off x="6908802" y="4637818"/>
            <a:ext cx="888365" cy="888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340" h="4340">
                <a:moveTo>
                  <a:pt x="2170" y="0"/>
                </a:moveTo>
                <a:cubicBezTo>
                  <a:pt x="3368" y="0"/>
                  <a:pt x="4340" y="972"/>
                  <a:pt x="4340" y="2170"/>
                </a:cubicBezTo>
                <a:cubicBezTo>
                  <a:pt x="4340" y="3368"/>
                  <a:pt x="3368" y="4340"/>
                  <a:pt x="2170" y="4340"/>
                </a:cubicBezTo>
                <a:cubicBezTo>
                  <a:pt x="972" y="4340"/>
                  <a:pt x="0" y="3368"/>
                  <a:pt x="0" y="2170"/>
                </a:cubicBezTo>
                <a:cubicBezTo>
                  <a:pt x="0" y="972"/>
                  <a:pt x="972" y="0"/>
                  <a:pt x="2170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</p:spTree>
    <p:custDataLst>
      <p:tags r:id="rId15"/>
    </p:custDataLst>
  </p:cSld>
  <p:clrMapOvr>
    <a:masterClrMapping/>
  </p:clrMapOvr>
  <mc:AlternateContent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/data/temp/789e3798-b96c-11ee-b879-3673de09a594.jpg@base@tag=imgScale&amp;m=1&amp;w=3384&amp;h=952&amp;q=95789e3798-b96c-11ee-b879-3673de09a59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t="24992" b="24992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5" name="矩形: 圆角 14"/>
          <p:cNvSpPr/>
          <p:nvPr>
            <p:custDataLst>
              <p:tags r:id="rId5"/>
            </p:custDataLst>
          </p:nvPr>
        </p:nvSpPr>
        <p:spPr>
          <a:xfrm>
            <a:off x="530225" y="3091180"/>
            <a:ext cx="11129010" cy="3237865"/>
          </a:xfrm>
          <a:prstGeom prst="roundRect">
            <a:avLst>
              <a:gd name="adj" fmla="val 9236"/>
            </a:avLst>
          </a:prstGeom>
          <a:solidFill>
            <a:schemeClr val="lt1">
              <a:lumMod val="100000"/>
            </a:schemeClr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3200">
              <a:latin typeface="+mj-ea"/>
              <a:ea typeface="+mj-ea"/>
              <a:sym typeface="微软雅黑" panose="020b0503020204020204" charset="-122"/>
            </a:endParaRPr>
          </a:p>
        </p:txBody>
      </p:sp>
      <p:sp>
        <p:nvSpPr>
          <p:cNvPr id="29" name="标题"/>
          <p:cNvSpPr txBox="1"/>
          <p:nvPr>
            <p:custDataLst>
              <p:tags r:id="rId6"/>
            </p:custDataLst>
          </p:nvPr>
        </p:nvSpPr>
        <p:spPr>
          <a:xfrm>
            <a:off x="1527175" y="3244850"/>
            <a:ext cx="9473565" cy="77914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1000"/>
              </a:lnSpc>
              <a:defRPr sz="3400" b="1" kern="1200">
                <a:solidFill>
                  <a:schemeClr val="dk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建立健康的生活方式</a:t>
            </a:r>
            <a:endParaRPr lang="zh-CN" altLang="en-US"/>
          </a:p>
        </p:txBody>
      </p:sp>
      <p:sp>
        <p:nvSpPr>
          <p:cNvPr id="12" name="正文"/>
          <p:cNvSpPr txBox="1"/>
          <p:nvPr>
            <p:custDataLst>
              <p:tags r:id="rId7"/>
            </p:custDataLst>
          </p:nvPr>
        </p:nvSpPr>
        <p:spPr>
          <a:xfrm>
            <a:off x="1518920" y="4806315"/>
            <a:ext cx="2647950" cy="12185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zh-CN"/>
            </a:defPPr>
            <a:lvl1pPr marL="0" indent="0" algn="l" defTabSz="914400" rtl="0" eaLnBrk="1" fontAlgn="auto" latinLnBrk="0" hangingPunct="1">
              <a:lnSpc>
                <a:spcPct val="150000"/>
              </a:lnSpc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smtClean="0">
                <a:solidFill>
                  <a:schemeClr val="dk1">
                    <a:lumMod val="85000"/>
                    <a:lumOff val="15000"/>
                  </a:schemeClr>
                </a:solidFill>
                <a:uFillTx/>
                <a:cs typeface="+mn-ea"/>
                <a:sym typeface="+mn-ea"/>
              </a:rPr>
              <a:t>定期开窗通风，保持室内空气流通，减少室内空气污染物的积累。</a:t>
            </a:r>
            <a:endParaRPr lang="zh-CN" altLang="en-US" sz="1400" smtClean="0">
              <a:solidFill>
                <a:schemeClr val="dk1">
                  <a:lumMod val="85000"/>
                  <a:lumOff val="15000"/>
                </a:schemeClr>
              </a:solidFill>
              <a:uFillTx/>
              <a:cs typeface="+mn-ea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1518920" y="4346575"/>
            <a:ext cx="2647950" cy="349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2000" b="1" smtClean="0">
                <a:solidFill>
                  <a:srgbClr val="000000"/>
                </a:solidFill>
                <a:uFillTx/>
                <a:latin typeface="+mn-ea"/>
                <a:cs typeface="+mn-ea"/>
                <a:sym typeface="+mn-ea"/>
              </a:rPr>
              <a:t>保持室内空气清新</a:t>
            </a:r>
            <a:endParaRPr lang="zh-CN" altLang="en-US" sz="2000" b="1" smtClean="0">
              <a:solidFill>
                <a:srgbClr val="000000"/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3" name="正文"/>
          <p:cNvSpPr txBox="1"/>
          <p:nvPr>
            <p:custDataLst>
              <p:tags r:id="rId9"/>
            </p:custDataLst>
          </p:nvPr>
        </p:nvSpPr>
        <p:spPr>
          <a:xfrm>
            <a:off x="8345170" y="4806315"/>
            <a:ext cx="2647950" cy="12185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zh-CN"/>
            </a:defPPr>
            <a:lvl1pPr marL="0" indent="0" algn="l" defTabSz="914400" rtl="0" eaLnBrk="1" fontAlgn="auto" latinLnBrk="0" hangingPunct="1">
              <a:lnSpc>
                <a:spcPct val="150000"/>
              </a:lnSpc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smtClean="0">
                <a:solidFill>
                  <a:schemeClr val="dk1">
                    <a:lumMod val="85000"/>
                    <a:lumOff val="15000"/>
                  </a:schemeClr>
                </a:solidFill>
                <a:uFillTx/>
                <a:cs typeface="+mn-ea"/>
                <a:sym typeface="+mn-ea"/>
              </a:rPr>
              <a:t>戒烟限酒，减少对呼吸系统的刺激和损伤，降低患呼吸系统疾病的风险。</a:t>
            </a:r>
            <a:endParaRPr lang="zh-CN" altLang="en-US" sz="1400" smtClean="0">
              <a:solidFill>
                <a:schemeClr val="dk1">
                  <a:lumMod val="85000"/>
                  <a:lumOff val="15000"/>
                </a:schemeClr>
              </a:solidFill>
              <a:uFillTx/>
              <a:cs typeface="+mn-ea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8345170" y="4346575"/>
            <a:ext cx="2647950" cy="349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2000" b="1" smtClean="0">
                <a:solidFill>
                  <a:srgbClr val="000000"/>
                </a:solidFill>
                <a:uFillTx/>
                <a:latin typeface="+mn-ea"/>
                <a:cs typeface="+mn-ea"/>
                <a:sym typeface="+mn-ea"/>
              </a:rPr>
              <a:t>戒烟限酒</a:t>
            </a:r>
            <a:endParaRPr lang="zh-CN" altLang="en-US" sz="2000" b="1" smtClean="0">
              <a:solidFill>
                <a:srgbClr val="000000"/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9" name="正文"/>
          <p:cNvSpPr txBox="1"/>
          <p:nvPr>
            <p:custDataLst>
              <p:tags r:id="rId11"/>
            </p:custDataLst>
          </p:nvPr>
        </p:nvSpPr>
        <p:spPr>
          <a:xfrm>
            <a:off x="4932045" y="4806315"/>
            <a:ext cx="2647950" cy="12185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zh-CN"/>
            </a:defPPr>
            <a:lvl1pPr marL="0" indent="0" algn="l" defTabSz="914400" rtl="0" eaLnBrk="1" fontAlgn="auto" latinLnBrk="0" hangingPunct="1">
              <a:lnSpc>
                <a:spcPct val="150000"/>
              </a:lnSpc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smtClean="0">
                <a:solidFill>
                  <a:schemeClr val="dk1">
                    <a:lumMod val="85000"/>
                    <a:lumOff val="15000"/>
                  </a:schemeClr>
                </a:solidFill>
                <a:uFillTx/>
                <a:cs typeface="+mn-ea"/>
                <a:sym typeface="+mn-ea"/>
              </a:rPr>
              <a:t>坚持适量的运动，增强身体免疫力，预防呼吸系统疾病的发生。</a:t>
            </a:r>
            <a:endParaRPr lang="zh-CN" altLang="en-US" sz="1400" smtClean="0">
              <a:solidFill>
                <a:schemeClr val="dk1">
                  <a:lumMod val="85000"/>
                  <a:lumOff val="15000"/>
                </a:schemeClr>
              </a:solidFill>
              <a:uFillTx/>
              <a:cs typeface="+mn-ea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4932045" y="4346575"/>
            <a:ext cx="2647950" cy="349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2000" b="1" smtClean="0">
                <a:solidFill>
                  <a:srgbClr val="000000"/>
                </a:solidFill>
                <a:uFillTx/>
                <a:latin typeface="+mn-ea"/>
                <a:cs typeface="+mn-ea"/>
                <a:sym typeface="+mn-ea"/>
              </a:rPr>
              <a:t>加强锻炼</a:t>
            </a:r>
            <a:endParaRPr lang="zh-CN" altLang="en-US" sz="2000" b="1" smtClean="0">
              <a:solidFill>
                <a:srgbClr val="000000"/>
              </a:solidFill>
              <a:uFillTx/>
              <a:latin typeface="+mn-ea"/>
              <a:cs typeface="+mn-ea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  <mc:AlternateContent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803921" y="5353050"/>
            <a:ext cx="4741914" cy="792163"/>
          </a:xfrm>
        </p:spPr>
        <p:txBody>
          <a:bodyPr anchor="ctr"/>
          <a:lstStyle/>
          <a:p>
            <a:pPr algn="r"/>
            <a:r>
              <a:rPr lang="zh-CN" altLang="en-US"/>
              <a:t>定期进行体检和筛查</a:t>
            </a:r>
            <a:endParaRPr lang="zh-CN" altLang="en-US"/>
          </a:p>
        </p:txBody>
      </p:sp>
      <p:pic>
        <p:nvPicPr>
          <p:cNvPr id="12" name="图片 11" descr="/data/temp/7822c8b2-b96c-11ee-b47e-2ebce3be9b0b.jpg@base@tag=imgScale&amp;m=1&amp;w=3086&amp;h=1281&amp;q=957822c8b2-b96c-11ee-b47e-2ebce3be9b0b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t="12953" b="13163"/>
          <a:stretch>
            <a:fillRect/>
          </a:stretch>
        </p:blipFill>
        <p:spPr>
          <a:xfrm>
            <a:off x="537379" y="559269"/>
            <a:ext cx="11117241" cy="4614242"/>
          </a:xfrm>
          <a:custGeom>
            <a:gdLst>
              <a:gd name="connsiteX0" fmla="*/ 0 w 10800000"/>
              <a:gd name="connsiteY0" fmla="*/ 0 h 3477260"/>
              <a:gd name="connsiteX1" fmla="*/ 10800000 w 10800000"/>
              <a:gd name="connsiteY1" fmla="*/ 0 h 3477260"/>
              <a:gd name="connsiteX2" fmla="*/ 10800000 w 10800000"/>
              <a:gd name="connsiteY2" fmla="*/ 3477260 h 3477260"/>
              <a:gd name="connsiteX3" fmla="*/ 0 w 10800000"/>
              <a:gd name="connsiteY3" fmla="*/ 3477260 h 34772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000" h="3477260">
                <a:moveTo>
                  <a:pt x="0" y="0"/>
                </a:moveTo>
                <a:lnTo>
                  <a:pt x="10800000" y="0"/>
                </a:lnTo>
                <a:lnTo>
                  <a:pt x="10800000" y="3477260"/>
                </a:lnTo>
                <a:lnTo>
                  <a:pt x="0" y="3477260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6" name="矩形 15"/>
          <p:cNvSpPr/>
          <p:nvPr>
            <p:custDataLst>
              <p:tags r:id="rId6"/>
            </p:custDataLst>
          </p:nvPr>
        </p:nvSpPr>
        <p:spPr>
          <a:xfrm>
            <a:off x="726342" y="4224459"/>
            <a:ext cx="5142230" cy="1917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任意多边形: 形状 8"/>
          <p:cNvSpPr>
            <a:spLocks noChangeAspect="1"/>
          </p:cNvSpPr>
          <p:nvPr>
            <p:custDataLst>
              <p:tags r:id="rId7"/>
            </p:custDataLst>
          </p:nvPr>
        </p:nvSpPr>
        <p:spPr>
          <a:xfrm rot="10800000" flipH="1" flipV="1">
            <a:off x="1010187" y="4371779"/>
            <a:ext cx="279341" cy="567055"/>
          </a:xfrm>
          <a:custGeom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任意多边形: 形状 9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10800000" flipH="1" flipV="1">
            <a:off x="1380392" y="4371779"/>
            <a:ext cx="279341" cy="567055"/>
          </a:xfrm>
          <a:custGeom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正文"/>
          <p:cNvSpPr txBox="1"/>
          <p:nvPr>
            <p:custDataLst>
              <p:tags r:id="rId9"/>
            </p:custDataLst>
          </p:nvPr>
        </p:nvSpPr>
        <p:spPr>
          <a:xfrm>
            <a:off x="1308637" y="4938834"/>
            <a:ext cx="3977640" cy="97054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50000"/>
              </a:lnSpc>
            </a:pPr>
            <a:r>
              <a:rPr lang="zh-CN" altLang="en-US" sz="1400" smtClean="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定期进行体检和筛查，可以及早发现潜在的呼吸系统疾病，如肺癌、哮喘等，从而采取相应的预防措施和治疗方案。</a:t>
            </a:r>
            <a:endParaRPr lang="zh-CN" altLang="en-US" sz="1400" smtClean="0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9" name="标题"/>
          <p:cNvSpPr txBox="1"/>
          <p:nvPr>
            <p:custDataLst>
              <p:tags r:id="rId10"/>
            </p:custDataLst>
          </p:nvPr>
        </p:nvSpPr>
        <p:spPr>
          <a:xfrm>
            <a:off x="1308637" y="4386384"/>
            <a:ext cx="3977640" cy="480248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mtClean="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预防呼吸系统疾病的策略</a:t>
            </a:r>
            <a:endParaRPr lang="zh-CN" altLang="en-US" sz="2000" b="1" smtClean="0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  <mc:AlternateContent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预防呼吸系统疾病的措施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16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96000" y="394405"/>
            <a:ext cx="10800000" cy="792000"/>
          </a:xfrm>
        </p:spPr>
        <p:txBody>
          <a:bodyPr wrap="square">
            <a:normAutofit/>
          </a:bodyPr>
          <a:lstStyle/>
          <a:p>
            <a:r>
              <a:rPr lang="zh-CN" altLang="en-US"/>
              <a:t>保持室内空气清新</a:t>
            </a:r>
            <a:endParaRPr lang="zh-CN" altLang="en-US"/>
          </a:p>
        </p:txBody>
      </p:sp>
      <p:sp>
        <p:nvSpPr>
          <p:cNvPr id="8" name="圆角矩形 106"/>
          <p:cNvSpPr/>
          <p:nvPr>
            <p:custDataLst>
              <p:tags r:id="rId4"/>
            </p:custDataLst>
          </p:nvPr>
        </p:nvSpPr>
        <p:spPr>
          <a:xfrm>
            <a:off x="789671" y="2827171"/>
            <a:ext cx="3099568" cy="3258376"/>
          </a:xfrm>
          <a:prstGeom prst="roundRect">
            <a:avLst>
              <a:gd name="adj" fmla="val 8465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  <a:alpha val="10000"/>
                </a:schemeClr>
              </a:solidFill>
            </a:endParaRPr>
          </a:p>
        </p:txBody>
      </p:sp>
      <p:sp>
        <p:nvSpPr>
          <p:cNvPr id="9" name="圆角矩形 106"/>
          <p:cNvSpPr/>
          <p:nvPr>
            <p:custDataLst>
              <p:tags r:id="rId5"/>
            </p:custDataLst>
          </p:nvPr>
        </p:nvSpPr>
        <p:spPr>
          <a:xfrm>
            <a:off x="4576841" y="2827171"/>
            <a:ext cx="3099568" cy="3258376"/>
          </a:xfrm>
          <a:prstGeom prst="roundRect">
            <a:avLst>
              <a:gd name="adj" fmla="val 8465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  <a:alpha val="10000"/>
                </a:schemeClr>
              </a:solidFill>
            </a:endParaRPr>
          </a:p>
        </p:txBody>
      </p:sp>
      <p:sp>
        <p:nvSpPr>
          <p:cNvPr id="17" name="圆角矩形 106"/>
          <p:cNvSpPr/>
          <p:nvPr>
            <p:custDataLst>
              <p:tags r:id="rId6"/>
            </p:custDataLst>
          </p:nvPr>
        </p:nvSpPr>
        <p:spPr>
          <a:xfrm>
            <a:off x="8364011" y="2827171"/>
            <a:ext cx="3099568" cy="3258376"/>
          </a:xfrm>
          <a:prstGeom prst="roundRect">
            <a:avLst>
              <a:gd name="adj" fmla="val 8465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50000"/>
                  <a:lumOff val="50000"/>
                  <a:alpha val="10000"/>
                </a:schemeClr>
              </a:solidFill>
            </a:endParaRPr>
          </a:p>
        </p:txBody>
      </p:sp>
      <p:pic>
        <p:nvPicPr>
          <p:cNvPr id="24" name="图片 23" descr="/data/temp/78ac9076-b96c-11ee-8dbb-165633c9de85.jpg78ac9076-b96c-11ee-8dbb-165633c9de8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439518" y="1535744"/>
            <a:ext cx="1871899" cy="1871899"/>
          </a:xfrm>
          <a:custGeom>
            <a:gdLst>
              <a:gd name="connsiteX0" fmla="*/ 981734 w 1963468"/>
              <a:gd name="connsiteY0" fmla="*/ 0 h 1963468"/>
              <a:gd name="connsiteX1" fmla="*/ 1963468 w 1963468"/>
              <a:gd name="connsiteY1" fmla="*/ 981734 h 1963468"/>
              <a:gd name="connsiteX2" fmla="*/ 981734 w 1963468"/>
              <a:gd name="connsiteY2" fmla="*/ 1963468 h 1963468"/>
              <a:gd name="connsiteX3" fmla="*/ 0 w 1963468"/>
              <a:gd name="connsiteY3" fmla="*/ 981734 h 1963468"/>
              <a:gd name="connsiteX4" fmla="*/ 981734 w 1963468"/>
              <a:gd name="connsiteY4" fmla="*/ 0 h 19634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6" name="圆角矩形 25"/>
          <p:cNvSpPr/>
          <p:nvPr>
            <p:custDataLst>
              <p:tags r:id="rId9"/>
            </p:custDataLst>
          </p:nvPr>
        </p:nvSpPr>
        <p:spPr>
          <a:xfrm>
            <a:off x="2173298" y="3205507"/>
            <a:ext cx="404734" cy="40473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lt1"/>
            </a:solidFill>
          </a:ln>
          <a:effectLst>
            <a:outerShdw blurRad="127000" dist="63500" dir="2700000" algn="tl" rotWithShape="0">
              <a:schemeClr val="accent1">
                <a:lumMod val="60000"/>
                <a:lumOff val="4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27" name="任意多边形 26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rot="8100000">
            <a:off x="2250873" y="3301521"/>
            <a:ext cx="249867" cy="14813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25" name="图片 24" descr="/data/temp/78ac90a3-b96c-11ee-8dbb-165633c9de85.jpg78ac90a3-b96c-11ee-8dbb-165633c9de8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30"/>
          <a:stretch>
            <a:fillRect/>
          </a:stretch>
        </p:blipFill>
        <p:spPr>
          <a:xfrm>
            <a:off x="5227324" y="1545917"/>
            <a:ext cx="1871330" cy="1871899"/>
          </a:xfrm>
          <a:custGeom>
            <a:gdLst>
              <a:gd name="connsiteX0" fmla="*/ 981734 w 1963468"/>
              <a:gd name="connsiteY0" fmla="*/ 0 h 1963468"/>
              <a:gd name="connsiteX1" fmla="*/ 1963468 w 1963468"/>
              <a:gd name="connsiteY1" fmla="*/ 981734 h 1963468"/>
              <a:gd name="connsiteX2" fmla="*/ 981734 w 1963468"/>
              <a:gd name="connsiteY2" fmla="*/ 1963468 h 1963468"/>
              <a:gd name="connsiteX3" fmla="*/ 0 w 1963468"/>
              <a:gd name="connsiteY3" fmla="*/ 981734 h 1963468"/>
              <a:gd name="connsiteX4" fmla="*/ 981734 w 1963468"/>
              <a:gd name="connsiteY4" fmla="*/ 0 h 19634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8" name="圆角矩形 27"/>
          <p:cNvSpPr/>
          <p:nvPr>
            <p:custDataLst>
              <p:tags r:id="rId13"/>
            </p:custDataLst>
          </p:nvPr>
        </p:nvSpPr>
        <p:spPr>
          <a:xfrm>
            <a:off x="5961104" y="3190246"/>
            <a:ext cx="404248" cy="40473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lt1"/>
            </a:solidFill>
          </a:ln>
          <a:effectLst>
            <a:outerShdw blurRad="127000" dist="63500" dir="2700000" algn="tl" rotWithShape="0">
              <a:schemeClr val="accent1">
                <a:lumMod val="60000"/>
                <a:lumOff val="4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29" name="任意多边形 28"/>
          <p:cNvSpPr>
            <a:spLocks noChangeAspect="1"/>
          </p:cNvSpPr>
          <p:nvPr>
            <p:custDataLst>
              <p:tags r:id="rId14"/>
            </p:custDataLst>
          </p:nvPr>
        </p:nvSpPr>
        <p:spPr>
          <a:xfrm rot="8100000">
            <a:off x="6038043" y="3286896"/>
            <a:ext cx="249867" cy="14813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32" name="图片 31" descr="/data/temp/78ac911b-b96c-11ee-8dbb-165633c9de85.jpg78ac911b-b96c-11ee-8dbb-165633c9de8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r="30"/>
          <a:stretch>
            <a:fillRect/>
          </a:stretch>
        </p:blipFill>
        <p:spPr>
          <a:xfrm>
            <a:off x="9013858" y="1547825"/>
            <a:ext cx="1871330" cy="1871899"/>
          </a:xfrm>
          <a:custGeom>
            <a:gdLst>
              <a:gd name="connsiteX0" fmla="*/ 981734 w 1963468"/>
              <a:gd name="connsiteY0" fmla="*/ 0 h 1963468"/>
              <a:gd name="connsiteX1" fmla="*/ 1963468 w 1963468"/>
              <a:gd name="connsiteY1" fmla="*/ 981734 h 1963468"/>
              <a:gd name="connsiteX2" fmla="*/ 981734 w 1963468"/>
              <a:gd name="connsiteY2" fmla="*/ 1963468 h 1963468"/>
              <a:gd name="connsiteX3" fmla="*/ 0 w 1963468"/>
              <a:gd name="connsiteY3" fmla="*/ 981734 h 1963468"/>
              <a:gd name="connsiteX4" fmla="*/ 981734 w 1963468"/>
              <a:gd name="connsiteY4" fmla="*/ 0 h 19634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3" name="圆角矩形 32"/>
          <p:cNvSpPr/>
          <p:nvPr>
            <p:custDataLst>
              <p:tags r:id="rId17"/>
            </p:custDataLst>
          </p:nvPr>
        </p:nvSpPr>
        <p:spPr>
          <a:xfrm>
            <a:off x="9747638" y="3194061"/>
            <a:ext cx="404248" cy="40473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lt1"/>
            </a:solidFill>
          </a:ln>
          <a:effectLst>
            <a:outerShdw blurRad="127000" dist="63500" dir="2700000" algn="tl" rotWithShape="0">
              <a:schemeClr val="accent1">
                <a:lumMod val="60000"/>
                <a:lumOff val="4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36" name="任意多边形 35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rot="8100000">
            <a:off x="9830300" y="3290076"/>
            <a:ext cx="249867" cy="14813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正文"/>
          <p:cNvSpPr txBox="1"/>
          <p:nvPr>
            <p:custDataLst>
              <p:tags r:id="rId19"/>
            </p:custDataLst>
          </p:nvPr>
        </p:nvSpPr>
        <p:spPr>
          <a:xfrm>
            <a:off x="1012221" y="4491211"/>
            <a:ext cx="2654320" cy="14366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+mn-ea"/>
                <a:cs typeface="+mn-ea"/>
                <a:sym typeface="+mn-ea"/>
              </a:rPr>
              <a:t>经常开窗通风换气，保持室内空气新鲜。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effectLst/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15" name="标题"/>
          <p:cNvSpPr txBox="1"/>
          <p:nvPr>
            <p:custDataLst>
              <p:tags r:id="rId20"/>
            </p:custDataLst>
          </p:nvPr>
        </p:nvSpPr>
        <p:spPr>
          <a:xfrm>
            <a:off x="1012221" y="3740899"/>
            <a:ext cx="2654317" cy="53407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chemeClr val="accent1"/>
                </a:solidFill>
                <a:uFillTx/>
                <a:latin typeface="+mn-ea"/>
                <a:cs typeface="+mn-ea"/>
                <a:sym typeface="+mn-ea"/>
              </a:rPr>
              <a:t>通风换气</a:t>
            </a:r>
            <a:endParaRPr lang="zh-CN" altLang="en-US" sz="2400" b="1">
              <a:solidFill>
                <a:schemeClr val="accent1"/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20" name="正文"/>
          <p:cNvSpPr txBox="1"/>
          <p:nvPr>
            <p:custDataLst>
              <p:tags r:id="rId21"/>
            </p:custDataLst>
          </p:nvPr>
        </p:nvSpPr>
        <p:spPr>
          <a:xfrm>
            <a:off x="4799391" y="4491211"/>
            <a:ext cx="2654320" cy="14366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+mn-ea"/>
                <a:cs typeface="+mn-ea"/>
                <a:sym typeface="+mn-ea"/>
              </a:rPr>
              <a:t>使用空气净化器，过滤掉空气中的细菌、病毒和过敏原。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effectLst/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21" name="标题"/>
          <p:cNvSpPr txBox="1"/>
          <p:nvPr>
            <p:custDataLst>
              <p:tags r:id="rId22"/>
            </p:custDataLst>
          </p:nvPr>
        </p:nvSpPr>
        <p:spPr>
          <a:xfrm>
            <a:off x="4799391" y="3740899"/>
            <a:ext cx="2654317" cy="53407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chemeClr val="accent1"/>
                </a:solidFill>
                <a:uFillTx/>
                <a:latin typeface="+mn-ea"/>
                <a:cs typeface="+mn-ea"/>
                <a:sym typeface="+mn-ea"/>
              </a:rPr>
              <a:t>空气净化</a:t>
            </a:r>
            <a:endParaRPr lang="zh-CN" altLang="en-US" sz="2400" b="1">
              <a:solidFill>
                <a:schemeClr val="accent1"/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30" name="正文"/>
          <p:cNvSpPr txBox="1"/>
          <p:nvPr>
            <p:custDataLst>
              <p:tags r:id="rId23"/>
            </p:custDataLst>
          </p:nvPr>
        </p:nvSpPr>
        <p:spPr>
          <a:xfrm>
            <a:off x="8586562" y="4491211"/>
            <a:ext cx="2654320" cy="14366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+mn-ea"/>
                <a:cs typeface="+mn-ea"/>
                <a:sym typeface="+mn-ea"/>
              </a:rPr>
              <a:t>避免在室内吸烟，减少使用香水、清洁剂等有刺激性气味的物品。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effectLst/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31" name="标题"/>
          <p:cNvSpPr txBox="1"/>
          <p:nvPr>
            <p:custDataLst>
              <p:tags r:id="rId24"/>
            </p:custDataLst>
          </p:nvPr>
        </p:nvSpPr>
        <p:spPr>
          <a:xfrm>
            <a:off x="8586562" y="3740899"/>
            <a:ext cx="2654317" cy="53407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chemeClr val="accent1"/>
                </a:solidFill>
                <a:uFillTx/>
                <a:latin typeface="+mn-ea"/>
                <a:cs typeface="+mn-ea"/>
                <a:sym typeface="+mn-ea"/>
              </a:rPr>
              <a:t>减少室内污染</a:t>
            </a:r>
            <a:endParaRPr lang="zh-CN" altLang="en-US" sz="2400" b="1">
              <a:solidFill>
                <a:schemeClr val="accent1"/>
              </a:solidFill>
              <a:uFillTx/>
              <a:latin typeface="+mn-ea"/>
              <a:cs typeface="+mn-ea"/>
              <a:sym typeface="+mn-ea"/>
            </a:endParaRPr>
          </a:p>
        </p:txBody>
      </p:sp>
    </p:spTree>
    <p:custDataLst>
      <p:tags r:id="rId25"/>
    </p:custDataLst>
  </p:cSld>
  <p:clrMapOvr>
    <a:masterClrMapping/>
  </p:clrMapOvr>
  <mc:AlternateContent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95325" y="360000"/>
            <a:ext cx="6465329" cy="720000"/>
          </a:xfrm>
        </p:spPr>
        <p:txBody>
          <a:bodyPr lIns="0" tIns="0" rIns="0" bIns="0" anchor="b" anchorCtr="0"/>
          <a:lstStyle/>
          <a:p>
            <a:pPr algn="l"/>
            <a:r>
              <a:rPr lang="zh-CN" altLang="en-US"/>
              <a:t>戒烟和控制二手烟暴露</a:t>
            </a:r>
            <a:endParaRPr lang="zh-CN" altLang="en-US"/>
          </a:p>
        </p:txBody>
      </p:sp>
      <p:pic>
        <p:nvPicPr>
          <p:cNvPr id="9" name="http://photo-static-api.fotomore.com/creative/vcg/veer/400/new/VCG41N531480994.jpg?uid=386&amp;timestamp=1685070879&amp;sign=638fe59e20d56783b78d4e80af2eb419" descr="/data/temp/78af02f1-b96c-11ee-950a-16684d993fe5.jpg@base@tag=imgScale&amp;m=1&amp;w=1309&amp;h=1904&amp;q=9578af02f1-b96c-11ee-950a-16684d993fe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893" r="893"/>
          <a:stretch>
            <a:fillRect/>
          </a:stretch>
        </p:blipFill>
        <p:spPr>
          <a:xfrm>
            <a:off x="7502167" y="0"/>
            <a:ext cx="4714875" cy="68580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23" h="10800">
                <a:moveTo>
                  <a:pt x="2" y="5375"/>
                </a:moveTo>
                <a:cubicBezTo>
                  <a:pt x="-52" y="3149"/>
                  <a:pt x="1257" y="1045"/>
                  <a:pt x="2815" y="0"/>
                </a:cubicBezTo>
                <a:lnTo>
                  <a:pt x="7425" y="0"/>
                </a:lnTo>
                <a:lnTo>
                  <a:pt x="7425" y="10800"/>
                </a:lnTo>
                <a:lnTo>
                  <a:pt x="2888" y="10800"/>
                </a:lnTo>
                <a:cubicBezTo>
                  <a:pt x="1119" y="9677"/>
                  <a:pt x="-33" y="7429"/>
                  <a:pt x="2" y="5375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" name="正文"/>
          <p:cNvSpPr txBox="1"/>
          <p:nvPr>
            <p:custDataLst>
              <p:tags r:id="rId6"/>
            </p:custDataLst>
          </p:nvPr>
        </p:nvSpPr>
        <p:spPr>
          <a:xfrm>
            <a:off x="1747001" y="2384451"/>
            <a:ext cx="4201578" cy="138620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lvl="0" algn="just" defTabSz="914400" rtl="0" eaLnBrk="1" latinLnBrk="0" hangingPunct="1">
              <a:lnSpc>
                <a:spcPct val="150000"/>
              </a:lnSpc>
              <a:buClrTx/>
              <a:buSzTx/>
              <a:buFontTx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中文正文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戒烟是预防呼吸系统疾病的有效措施，可以显著降低患肺癌、慢性阻塞性肺疾病等呼吸系统疾病的风险。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" name="标题"/>
          <p:cNvSpPr txBox="1"/>
          <p:nvPr>
            <p:custDataLst>
              <p:tags r:id="rId7"/>
            </p:custDataLst>
          </p:nvPr>
        </p:nvSpPr>
        <p:spPr>
          <a:xfrm>
            <a:off x="1747001" y="2010948"/>
            <a:ext cx="4201578" cy="325928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戒烟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序号"/>
          <p:cNvSpPr txBox="1"/>
          <p:nvPr>
            <p:custDataLst>
              <p:tags r:id="rId8"/>
            </p:custDataLst>
          </p:nvPr>
        </p:nvSpPr>
        <p:spPr>
          <a:xfrm>
            <a:off x="690758" y="2023674"/>
            <a:ext cx="721554" cy="7215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01</a:t>
            </a:r>
            <a:endParaRPr 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标题"/>
          <p:cNvSpPr txBox="1"/>
          <p:nvPr>
            <p:custDataLst>
              <p:tags r:id="rId9"/>
            </p:custDataLst>
          </p:nvPr>
        </p:nvSpPr>
        <p:spPr>
          <a:xfrm>
            <a:off x="1747638" y="4262782"/>
            <a:ext cx="4201578" cy="325928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just" defTabSz="914400" rtl="0" eaLnBrk="1" latinLnBrk="0" hangingPunct="1">
              <a:defRPr sz="2000" b="1" kern="1200" spc="3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pc="0">
                <a:latin typeface="+mn-ea"/>
                <a:ea typeface="+mn-ea"/>
                <a:cs typeface="+mn-ea"/>
                <a:sym typeface="+mn-ea"/>
              </a:rPr>
              <a:t>控制二手烟暴露</a:t>
            </a:r>
            <a:endParaRPr lang="zh-CN" altLang="en-US" spc="0"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5" name="序号"/>
          <p:cNvSpPr txBox="1"/>
          <p:nvPr>
            <p:custDataLst>
              <p:tags r:id="rId10"/>
            </p:custDataLst>
          </p:nvPr>
        </p:nvSpPr>
        <p:spPr>
          <a:xfrm>
            <a:off x="690758" y="4292052"/>
            <a:ext cx="721554" cy="7215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02</a:t>
            </a:r>
            <a:endParaRPr 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正文"/>
          <p:cNvSpPr txBox="1"/>
          <p:nvPr>
            <p:custDataLst>
              <p:tags r:id="rId11"/>
            </p:custDataLst>
          </p:nvPr>
        </p:nvSpPr>
        <p:spPr>
          <a:xfrm>
            <a:off x="1746365" y="4665554"/>
            <a:ext cx="4201578" cy="13852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lvl="0" algn="just" defTabSz="914400" rtl="0" eaLnBrk="1" latinLnBrk="0" hangingPunct="1">
              <a:lnSpc>
                <a:spcPct val="150000"/>
              </a:lnSpc>
              <a:buClrTx/>
              <a:buSzTx/>
              <a:buFontTx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中文正文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避免接触烟草烟雾，特别是室内公共场所和工作场所，以减少二手烟对呼吸系统的危害。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  <mc:AlternateContent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标题 19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减少职业暴露和环境污染</a:t>
            </a:r>
            <a:endParaRPr lang="zh-CN" altLang="en-US"/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 flipH="1">
            <a:off x="1616095" y="1782297"/>
            <a:ext cx="5096" cy="2392598"/>
          </a:xfrm>
          <a:prstGeom prst="line">
            <a:avLst/>
          </a:prstGeom>
          <a:ln w="25400">
            <a:gradFill>
              <a:gsLst>
                <a:gs pos="17000">
                  <a:schemeClr val="accent1">
                    <a:alpha val="0"/>
                  </a:schemeClr>
                </a:gs>
                <a:gs pos="61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>
            <p:custDataLst>
              <p:tags r:id="rId4"/>
            </p:custDataLst>
          </p:nvPr>
        </p:nvCxnSpPr>
        <p:spPr>
          <a:xfrm flipH="1" flipV="1">
            <a:off x="6632214" y="3721473"/>
            <a:ext cx="0" cy="2421254"/>
          </a:xfrm>
          <a:prstGeom prst="line">
            <a:avLst/>
          </a:prstGeom>
          <a:ln w="25400">
            <a:gradFill>
              <a:gsLst>
                <a:gs pos="17000">
                  <a:schemeClr val="accent1">
                    <a:alpha val="0"/>
                  </a:schemeClr>
                </a:gs>
                <a:gs pos="61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五边形 23"/>
          <p:cNvSpPr/>
          <p:nvPr>
            <p:custDataLst>
              <p:tags r:id="rId5"/>
            </p:custDataLst>
          </p:nvPr>
        </p:nvSpPr>
        <p:spPr>
          <a:xfrm>
            <a:off x="770094" y="3721473"/>
            <a:ext cx="10834921" cy="498065"/>
          </a:xfrm>
          <a:prstGeom prst="homePlate">
            <a:avLst/>
          </a:prstGeom>
          <a:solidFill>
            <a:schemeClr val="accent1"/>
          </a:solidFill>
          <a:ln w="19050">
            <a:gradFill>
              <a:gsLst>
                <a:gs pos="20000">
                  <a:schemeClr val="accent1">
                    <a:alpha val="0"/>
                  </a:schemeClr>
                </a:gs>
                <a:gs pos="90000">
                  <a:schemeClr val="accent1"/>
                </a:gs>
              </a:gsLst>
              <a:lin ang="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ym typeface="+mn-ea"/>
            </a:endParaRPr>
          </a:p>
        </p:txBody>
      </p:sp>
      <p:cxnSp>
        <p:nvCxnSpPr>
          <p:cNvPr id="25" name="直接箭头连接符 24"/>
          <p:cNvCxnSpPr/>
          <p:nvPr>
            <p:custDataLst>
              <p:tags r:id="rId6"/>
            </p:custDataLst>
          </p:nvPr>
        </p:nvCxnSpPr>
        <p:spPr>
          <a:xfrm>
            <a:off x="770094" y="3970559"/>
            <a:ext cx="10603672" cy="0"/>
          </a:xfrm>
          <a:prstGeom prst="straightConnector1">
            <a:avLst/>
          </a:prstGeom>
          <a:ln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椭圆 27"/>
          <p:cNvSpPr/>
          <p:nvPr>
            <p:custDataLst>
              <p:tags r:id="rId7"/>
            </p:custDataLst>
          </p:nvPr>
        </p:nvSpPr>
        <p:spPr>
          <a:xfrm>
            <a:off x="1558123" y="3913861"/>
            <a:ext cx="93902" cy="9494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" name="椭圆 28"/>
          <p:cNvSpPr/>
          <p:nvPr>
            <p:custDataLst>
              <p:tags r:id="rId8"/>
            </p:custDataLst>
          </p:nvPr>
        </p:nvSpPr>
        <p:spPr>
          <a:xfrm>
            <a:off x="6576791" y="3913861"/>
            <a:ext cx="93902" cy="9494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" name="正文"/>
          <p:cNvSpPr txBox="1"/>
          <p:nvPr>
            <p:custDataLst>
              <p:tags r:id="rId9"/>
            </p:custDataLst>
          </p:nvPr>
        </p:nvSpPr>
        <p:spPr>
          <a:xfrm>
            <a:off x="1754334" y="2425079"/>
            <a:ext cx="4433220" cy="93949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lvl="0" algn="l" defTabSz="457200" rtl="0" eaLnBrk="1" latinLnBrk="0" hangingPunct="1">
              <a:lnSpc>
                <a:spcPct val="150000"/>
              </a:lnSpc>
              <a:buClrTx/>
              <a:buSzTx/>
              <a:buFontTx/>
              <a:defRPr sz="1600" kern="1200" spc="15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ea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pc="0" smtClean="0">
                <a:sym typeface="+mn-ea"/>
              </a:rPr>
              <a:t>采取有效的防护措施，如佩戴口罩、手套等，以减少职业暴露于有害物质的风险。</a:t>
            </a:r>
            <a:endParaRPr lang="zh-CN" altLang="en-US" spc="0" smtClean="0">
              <a:sym typeface="+mn-ea"/>
            </a:endParaRPr>
          </a:p>
        </p:txBody>
      </p:sp>
      <p:sp>
        <p:nvSpPr>
          <p:cNvPr id="3" name="流程图: 延期 2"/>
          <p:cNvSpPr/>
          <p:nvPr>
            <p:custDataLst>
              <p:tags r:id="rId10"/>
            </p:custDataLst>
          </p:nvPr>
        </p:nvSpPr>
        <p:spPr>
          <a:xfrm>
            <a:off x="1621191" y="1779749"/>
            <a:ext cx="476733" cy="509169"/>
          </a:xfrm>
          <a:prstGeom prst="flowChartDelay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b="1" smtClean="0">
                <a:solidFill>
                  <a:srgbClr val="FFFFFF"/>
                </a:solidFill>
                <a:effectLst>
                  <a:outerShdw blurRad="50800" dist="38100" dir="5400000" algn="t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n-ea"/>
                <a:cs typeface="+mn-ea"/>
                <a:sym typeface="+mn-ea"/>
              </a:rPr>
              <a:t>01</a:t>
            </a:r>
            <a:endParaRPr lang="en-US" altLang="zh-CN" b="1">
              <a:solidFill>
                <a:srgbClr val="FFFFFF"/>
              </a:solidFill>
              <a:effectLst>
                <a:outerShdw blurRad="50800" dist="38100" dir="5400000" algn="t" rotWithShape="0">
                  <a:schemeClr val="accent1">
                    <a:lumMod val="75000"/>
                    <a:alpha val="40000"/>
                  </a:schemeClr>
                </a:outerShdw>
              </a:effectLst>
              <a:latin typeface="+mn-ea"/>
              <a:cs typeface="+mn-ea"/>
              <a:sym typeface="+mn-ea"/>
            </a:endParaRPr>
          </a:p>
        </p:txBody>
      </p:sp>
      <p:sp>
        <p:nvSpPr>
          <p:cNvPr id="23" name="标题"/>
          <p:cNvSpPr txBox="1"/>
          <p:nvPr>
            <p:custDataLst>
              <p:tags r:id="rId11"/>
            </p:custDataLst>
          </p:nvPr>
        </p:nvSpPr>
        <p:spPr>
          <a:xfrm>
            <a:off x="2369723" y="1840906"/>
            <a:ext cx="3817475" cy="38645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b="1" kern="1200" spc="0">
                <a:solidFill>
                  <a:schemeClr val="accent1"/>
                </a:solidFill>
                <a:effectLst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mtClean="0">
                <a:latin typeface="+mn-ea"/>
                <a:ea typeface="+mn-ea"/>
                <a:cs typeface="+mn-ea"/>
                <a:sym typeface="+mn-ea"/>
              </a:rPr>
              <a:t>减少职业暴露</a:t>
            </a:r>
            <a:endParaRPr lang="zh-CN" altLang="en-US" smtClean="0"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90" name="正文"/>
          <p:cNvSpPr txBox="1"/>
          <p:nvPr>
            <p:custDataLst>
              <p:tags r:id="rId12"/>
            </p:custDataLst>
          </p:nvPr>
        </p:nvSpPr>
        <p:spPr>
          <a:xfrm>
            <a:off x="6778735" y="4490390"/>
            <a:ext cx="4435061" cy="93949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lvl="0" algn="l" defTabSz="457200" rtl="0" eaLnBrk="1" latinLnBrk="0" hangingPunct="1">
              <a:lnSpc>
                <a:spcPct val="150000"/>
              </a:lnSpc>
              <a:buClrTx/>
              <a:buSzTx/>
              <a:buFontTx/>
              <a:defRPr sz="1600" kern="1200" spc="15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ea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pc="0" smtClean="0">
                <a:sym typeface="+mn-ea"/>
              </a:rPr>
              <a:t>加强环境监测和治理，减少空气、水源等污染物的排放，创造良好的生活环境。</a:t>
            </a:r>
            <a:endParaRPr lang="zh-CN" altLang="en-US" spc="0" smtClean="0">
              <a:sym typeface="+mn-ea"/>
            </a:endParaRPr>
          </a:p>
        </p:txBody>
      </p:sp>
      <p:sp>
        <p:nvSpPr>
          <p:cNvPr id="42" name="流程图: 延期 41"/>
          <p:cNvSpPr/>
          <p:nvPr>
            <p:custDataLst>
              <p:tags r:id="rId13"/>
            </p:custDataLst>
          </p:nvPr>
        </p:nvSpPr>
        <p:spPr>
          <a:xfrm>
            <a:off x="6643681" y="5635166"/>
            <a:ext cx="476733" cy="509169"/>
          </a:xfrm>
          <a:prstGeom prst="flowChartDelay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smtClean="0">
                <a:solidFill>
                  <a:srgbClr val="FFFFFF"/>
                </a:solidFill>
                <a:effectLst>
                  <a:outerShdw blurRad="50800" dist="38100" dir="5400000" algn="t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n-ea"/>
                <a:cs typeface="+mn-ea"/>
                <a:sym typeface="+mn-ea"/>
              </a:rPr>
              <a:t>02</a:t>
            </a:r>
            <a:endParaRPr lang="en-US" altLang="zh-CN" b="1">
              <a:solidFill>
                <a:srgbClr val="FFFFFF"/>
              </a:solidFill>
              <a:effectLst>
                <a:outerShdw blurRad="50800" dist="38100" dir="5400000" algn="t" rotWithShape="0">
                  <a:schemeClr val="accent1">
                    <a:lumMod val="75000"/>
                    <a:alpha val="40000"/>
                  </a:schemeClr>
                </a:outerShdw>
              </a:effectLst>
              <a:latin typeface="+mn-ea"/>
              <a:cs typeface="+mn-ea"/>
              <a:sym typeface="+mn-ea"/>
            </a:endParaRPr>
          </a:p>
        </p:txBody>
      </p:sp>
      <p:sp>
        <p:nvSpPr>
          <p:cNvPr id="91" name="标题"/>
          <p:cNvSpPr txBox="1"/>
          <p:nvPr>
            <p:custDataLst>
              <p:tags r:id="rId14"/>
            </p:custDataLst>
          </p:nvPr>
        </p:nvSpPr>
        <p:spPr>
          <a:xfrm>
            <a:off x="7393487" y="5696323"/>
            <a:ext cx="3817475" cy="386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b="1" kern="1200" spc="0">
                <a:solidFill>
                  <a:schemeClr val="accent1"/>
                </a:solidFill>
                <a:effectLst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mtClean="0">
                <a:latin typeface="+mn-ea"/>
                <a:ea typeface="+mn-ea"/>
                <a:cs typeface="+mn-ea"/>
                <a:sym typeface="+mn-ea"/>
              </a:rPr>
              <a:t>减少环境污染</a:t>
            </a:r>
            <a:endParaRPr lang="zh-CN" altLang="en-US" smtClean="0">
              <a:latin typeface="+mn-ea"/>
              <a:ea typeface="+mn-ea"/>
              <a:cs typeface="+mn-ea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mc:AlternateContent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接种疫苗和预防感染</a:t>
            </a:r>
            <a:endParaRPr lang="zh-CN" altLang="en-US"/>
          </a:p>
        </p:txBody>
      </p:sp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697491" y="1246024"/>
            <a:ext cx="5040635" cy="4931410"/>
          </a:xfrm>
          <a:prstGeom prst="rect">
            <a:avLst/>
          </a:prstGeom>
          <a:solidFill>
            <a:schemeClr val="tx1">
              <a:lumMod val="40000"/>
              <a:lumOff val="60000"/>
              <a:alpha val="15000"/>
            </a:schemeClr>
          </a:solidFill>
          <a:ln w="9525">
            <a:solidFill>
              <a:schemeClr val="tx1">
                <a:lumMod val="40000"/>
                <a:lumOff val="60000"/>
                <a:alpha val="2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  <a:latin typeface="+mn-ea"/>
              <a:sym typeface="MiSans Normal" panose="00000500000000000000" charset="-122"/>
            </a:endParaRPr>
          </a:p>
        </p:txBody>
      </p:sp>
      <p:pic>
        <p:nvPicPr>
          <p:cNvPr id="3" name="图片 2" descr="/data/temp/7978b91c-b96c-11ee-b6db-364770b7343c.jpg7978b91c-b96c-11ee-b6db-364770b7343c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t="1128"/>
          <a:stretch>
            <a:fillRect/>
          </a:stretch>
        </p:blipFill>
        <p:spPr>
          <a:xfrm>
            <a:off x="698126" y="1246024"/>
            <a:ext cx="5040000" cy="3114473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02" h="2926">
                <a:moveTo>
                  <a:pt x="0" y="0"/>
                </a:moveTo>
                <a:lnTo>
                  <a:pt x="3402" y="0"/>
                </a:lnTo>
                <a:lnTo>
                  <a:pt x="3402" y="2926"/>
                </a:lnTo>
                <a:lnTo>
                  <a:pt x="0" y="2926"/>
                </a:lnTo>
                <a:lnTo>
                  <a:pt x="0" y="0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9" name="标题"/>
          <p:cNvSpPr txBox="1"/>
          <p:nvPr>
            <p:custDataLst>
              <p:tags r:id="rId6"/>
            </p:custDataLst>
          </p:nvPr>
        </p:nvSpPr>
        <p:spPr>
          <a:xfrm>
            <a:off x="1137546" y="4562628"/>
            <a:ext cx="4172560" cy="5200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b="1" kern="1200">
                <a:solidFill>
                  <a:schemeClr val="tx1"/>
                </a:solidFill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接种疫苗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10" name="正文"/>
          <p:cNvSpPr txBox="1"/>
          <p:nvPr>
            <p:custDataLst>
              <p:tags r:id="rId7"/>
            </p:custDataLst>
          </p:nvPr>
        </p:nvSpPr>
        <p:spPr>
          <a:xfrm>
            <a:off x="1137546" y="5141113"/>
            <a:ext cx="4173557" cy="9159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indent="0" algn="just" defTabSz="914400" rtl="0" eaLnBrk="1" fontAlgn="auto" latinLnBrk="0" hangingPunct="1">
              <a:lnSpc>
                <a:spcPct val="150000"/>
              </a:lnSpc>
              <a:defRPr sz="1600" kern="120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 kern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ea"/>
              </a:rPr>
              <a:t>接种流感疫苗和肺炎疫苗等，提高身体免疫力，预防呼吸系统疾病。</a:t>
            </a:r>
            <a:endParaRPr lang="zh-CN" altLang="en-US" sz="1800" kern="1200">
              <a:solidFill>
                <a:schemeClr val="tx1">
                  <a:lumMod val="75000"/>
                  <a:lumOff val="25000"/>
                </a:schemeClr>
              </a:solidFill>
              <a:effectLst/>
              <a:cs typeface="+mn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6456306" y="1246024"/>
            <a:ext cx="5040000" cy="493140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>
                <a:alpha val="5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  <a:latin typeface="+mn-ea"/>
              <a:sym typeface="MiSans Normal" panose="00000500000000000000" charset="-122"/>
            </a:endParaRPr>
          </a:p>
        </p:txBody>
      </p:sp>
      <p:sp>
        <p:nvSpPr>
          <p:cNvPr id="16" name="标题"/>
          <p:cNvSpPr txBox="1"/>
          <p:nvPr>
            <p:custDataLst>
              <p:tags r:id="rId9"/>
            </p:custDataLst>
          </p:nvPr>
        </p:nvSpPr>
        <p:spPr>
          <a:xfrm>
            <a:off x="6909695" y="4562628"/>
            <a:ext cx="4170566" cy="5200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b="1" kern="1200">
                <a:solidFill>
                  <a:schemeClr val="lt1">
                    <a:lumMod val="100000"/>
                  </a:schemeClr>
                </a:solidFill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rgbClr val="FFFFFF"/>
                </a:solidFill>
                <a:latin typeface="+mn-ea"/>
                <a:ea typeface="+mn-ea"/>
                <a:cs typeface="+mn-ea"/>
                <a:sym typeface="+mn-ea"/>
              </a:rPr>
              <a:t>预防感染</a:t>
            </a:r>
            <a:endParaRPr lang="zh-CN" altLang="en-US">
              <a:solidFill>
                <a:srgbClr val="FFFFFF"/>
              </a:solidFill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19" name="正文"/>
          <p:cNvSpPr txBox="1"/>
          <p:nvPr>
            <p:custDataLst>
              <p:tags r:id="rId10"/>
            </p:custDataLst>
          </p:nvPr>
        </p:nvSpPr>
        <p:spPr>
          <a:xfrm>
            <a:off x="6905885" y="5141113"/>
            <a:ext cx="4173557" cy="9159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indent="0" algn="l" defTabSz="914400" rtl="0" eaLnBrk="1" fontAlgn="auto" latinLnBrk="0" hangingPunct="1">
              <a:lnSpc>
                <a:spcPct val="130000"/>
              </a:lnSpc>
              <a:defRPr sz="1600" kern="120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 kern="1200">
                <a:solidFill>
                  <a:srgbClr val="FFFFFF"/>
                </a:solidFill>
                <a:effectLst/>
                <a:cs typeface="+mn-ea"/>
                <a:sym typeface="+mn-ea"/>
              </a:rPr>
              <a:t>勤洗手、戴口罩、保持社交距离等措施，减少病毒和细菌的传播，预防感染。</a:t>
            </a:r>
            <a:endParaRPr lang="zh-CN" altLang="en-US" sz="1800" kern="1200">
              <a:solidFill>
                <a:srgbClr val="FFFFFF"/>
              </a:solidFill>
              <a:effectLst/>
              <a:cs typeface="+mn-ea"/>
              <a:sym typeface="+mn-ea"/>
            </a:endParaRPr>
          </a:p>
        </p:txBody>
      </p:sp>
      <p:pic>
        <p:nvPicPr>
          <p:cNvPr id="20" name="图片 19" descr="/data/temp/7978b999-b96c-11ee-b6db-364770b7343c.jpg7978b999-b96c-11ee-b6db-364770b7343c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1655" r="1655"/>
          <a:stretch>
            <a:fillRect/>
          </a:stretch>
        </p:blipFill>
        <p:spPr>
          <a:xfrm>
            <a:off x="6456306" y="1246024"/>
            <a:ext cx="5040000" cy="3114473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02" h="2926">
                <a:moveTo>
                  <a:pt x="0" y="0"/>
                </a:moveTo>
                <a:lnTo>
                  <a:pt x="3402" y="0"/>
                </a:lnTo>
                <a:lnTo>
                  <a:pt x="3402" y="2926"/>
                </a:lnTo>
                <a:lnTo>
                  <a:pt x="0" y="2926"/>
                </a:lnTo>
                <a:lnTo>
                  <a:pt x="0" y="0"/>
                </a:lnTo>
                <a:close/>
              </a:path>
            </a:pathLst>
          </a:custGeom>
          <a:ln w="9525" cmpd="sng">
            <a:solidFill>
              <a:schemeClr val="accent1">
                <a:alpha val="15000"/>
              </a:schemeClr>
            </a:solidFill>
          </a:ln>
        </p:spPr>
      </p:pic>
    </p:spTree>
    <p:custDataLst>
      <p:tags r:id="rId13"/>
    </p:custDataLst>
  </p:cSld>
  <p:clrMapOvr>
    <a:masterClrMapping/>
  </p:clrMapOvr>
  <mc:AlternateContent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针对不同人群的预防措施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儿童和青少年</a:t>
            </a:r>
            <a:endParaRPr lang="zh-CN" altLang="en-US"/>
          </a:p>
        </p:txBody>
      </p:sp>
      <p:pic>
        <p:nvPicPr>
          <p:cNvPr id="8" name="图片 7" descr="/data/temp/79b5e53f-b96c-11ee-a25e-fe2358efd56d.jpg@base@tag=imgScale&amp;m=1&amp;w=910&amp;h=1289&amp;q=9579b5e53f-b96c-11ee-a25e-fe2358efd56d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t="5126"/>
          <a:stretch>
            <a:fillRect/>
          </a:stretch>
        </p:blipFill>
        <p:spPr>
          <a:xfrm>
            <a:off x="8219004" y="1362905"/>
            <a:ext cx="3277671" cy="4644000"/>
          </a:xfrm>
          <a:prstGeom prst="round1Rect">
            <a:avLst>
              <a:gd name="adj" fmla="val 39814"/>
            </a:avLst>
          </a:prstGeom>
          <a:ln w="9525" cap="flat" cmpd="sng" algn="ctr">
            <a:solidFill>
              <a:schemeClr val="accent1">
                <a:lumMod val="100000"/>
                <a:alpha val="28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03200" dist="38100" dir="2700000" algn="tl" rotWithShape="0">
              <a:schemeClr val="accent1">
                <a:alpha val="60000"/>
              </a:schemeClr>
            </a:outerShdw>
          </a:effectLst>
        </p:spPr>
      </p:pic>
      <p:sp>
        <p:nvSpPr>
          <p:cNvPr id="66" name="圆角矩形 65"/>
          <p:cNvSpPr/>
          <p:nvPr>
            <p:custDataLst>
              <p:tags r:id="rId6"/>
            </p:custDataLst>
          </p:nvPr>
        </p:nvSpPr>
        <p:spPr>
          <a:xfrm>
            <a:off x="1001711" y="3014741"/>
            <a:ext cx="6726557" cy="1331927"/>
          </a:xfrm>
          <a:prstGeom prst="roundRect">
            <a:avLst>
              <a:gd name="adj" fmla="val 15256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7" name="圆角矩形 35"/>
          <p:cNvSpPr/>
          <p:nvPr>
            <p:custDataLst>
              <p:tags r:id="rId7"/>
            </p:custDataLst>
          </p:nvPr>
        </p:nvSpPr>
        <p:spPr>
          <a:xfrm>
            <a:off x="636586" y="3320176"/>
            <a:ext cx="2088000" cy="72000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smtClean="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加强锻炼</a:t>
            </a:r>
            <a:endParaRPr lang="zh-CN" altLang="en-US" sz="2000" b="1" smtClean="0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1" name="圆角矩形 30"/>
          <p:cNvSpPr/>
          <p:nvPr>
            <p:custDataLst>
              <p:tags r:id="rId8"/>
            </p:custDataLst>
          </p:nvPr>
        </p:nvSpPr>
        <p:spPr>
          <a:xfrm>
            <a:off x="1001711" y="1358661"/>
            <a:ext cx="6726557" cy="1331927"/>
          </a:xfrm>
          <a:prstGeom prst="roundRect">
            <a:avLst>
              <a:gd name="adj" fmla="val 15256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36" name="圆角矩形 35"/>
          <p:cNvSpPr/>
          <p:nvPr>
            <p:custDataLst>
              <p:tags r:id="rId9"/>
            </p:custDataLst>
          </p:nvPr>
        </p:nvSpPr>
        <p:spPr>
          <a:xfrm>
            <a:off x="636586" y="1664731"/>
            <a:ext cx="2088000" cy="72000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smtClean="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保持室内空气清新</a:t>
            </a:r>
            <a:endParaRPr lang="zh-CN" altLang="en-US" sz="2000" b="1" smtClean="0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2970212" y="1425336"/>
            <a:ext cx="4512039" cy="11987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just" defTabSz="914400" rtl="0" eaLnBrk="1" latinLnBrk="0" hangingPunct="1">
              <a:lnSpc>
                <a:spcPct val="120000"/>
              </a:lnSpc>
              <a:spcAft>
                <a:spcPts val="500"/>
              </a:spcAft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ea typeface="+mn-ea"/>
                <a:cs typeface="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ea"/>
              </a:rPr>
              <a:t>定期开窗通风，保持室内空气新鲜，减少室内空气污染物的浓度。</a:t>
            </a:r>
            <a:endParaRPr lang="zh-CN" altLang="en-US" smtClean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1"/>
            </p:custDataLst>
          </p:nvPr>
        </p:nvSpPr>
        <p:spPr>
          <a:xfrm>
            <a:off x="2970212" y="3014106"/>
            <a:ext cx="4512039" cy="133294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just" defTabSz="914400" rtl="0" eaLnBrk="1" latinLnBrk="0" hangingPunct="1">
              <a:lnSpc>
                <a:spcPct val="120000"/>
              </a:lnSpc>
              <a:spcAft>
                <a:spcPts val="500"/>
              </a:spcAft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ea typeface="+mn-ea"/>
                <a:cs typeface="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ea"/>
              </a:rPr>
              <a:t>鼓励儿童和青少年多参加户外活动和体育锻炼，增强身体素质，提高免疫力。</a:t>
            </a:r>
            <a:endParaRPr lang="zh-CN" altLang="en-US" sz="1600" smtClean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ea"/>
            </a:endParaRPr>
          </a:p>
        </p:txBody>
      </p:sp>
      <p:sp>
        <p:nvSpPr>
          <p:cNvPr id="73" name="圆角矩形 72"/>
          <p:cNvSpPr/>
          <p:nvPr>
            <p:custDataLst>
              <p:tags r:id="rId12"/>
            </p:custDataLst>
          </p:nvPr>
        </p:nvSpPr>
        <p:spPr>
          <a:xfrm>
            <a:off x="1001711" y="4670187"/>
            <a:ext cx="6726557" cy="1331927"/>
          </a:xfrm>
          <a:prstGeom prst="roundRect">
            <a:avLst>
              <a:gd name="adj" fmla="val 15256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2" name="圆角矩形 35"/>
          <p:cNvSpPr/>
          <p:nvPr>
            <p:custDataLst>
              <p:tags r:id="rId13"/>
            </p:custDataLst>
          </p:nvPr>
        </p:nvSpPr>
        <p:spPr>
          <a:xfrm>
            <a:off x="636586" y="4976257"/>
            <a:ext cx="2088000" cy="72000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Medium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smtClean="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避免接触过敏原</a:t>
            </a:r>
            <a:endParaRPr lang="zh-CN" altLang="en-US" sz="2000" b="1" smtClean="0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14"/>
            </p:custDataLst>
          </p:nvPr>
        </p:nvSpPr>
        <p:spPr>
          <a:xfrm>
            <a:off x="2970212" y="4669552"/>
            <a:ext cx="4512039" cy="133294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just" defTabSz="914400" rtl="0" eaLnBrk="1" latinLnBrk="0" hangingPunct="1">
              <a:lnSpc>
                <a:spcPct val="120000"/>
              </a:lnSpc>
              <a:spcAft>
                <a:spcPts val="500"/>
              </a:spcAft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ea typeface="+mn-ea"/>
                <a:cs typeface="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ea"/>
              </a:rPr>
              <a:t>注意避免接触过敏原，如烟雾、花粉、宠物毛发等，以预防呼吸系统疾病的发生。</a:t>
            </a:r>
            <a:endParaRPr lang="zh-CN" altLang="en-US" sz="1600" smtClean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mc:AlternateContent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https://d.book118.com/637200066200006036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30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9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</p:tagLst>
</file>

<file path=ppt/tags/tag1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1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1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1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1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1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96"/>
</p:tagLst>
</file>

<file path=ppt/tags/tag1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2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81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6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81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350"/>
</p:tagLst>
</file>

<file path=ppt/tags/tag2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1816"/>
  <p:tag name="KSO_WM_TEMPLATE_MASTER_TYPE" val="0"/>
  <p:tag name="KSO_WM_TEMPLATE_SUBCATEGORY" val="29"/>
  <p:tag name="KSO_WM_TEMPLATE_THUMBS_INDEX" val="1、9"/>
</p:tagLst>
</file>

<file path=ppt/tags/tag25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816"/>
  <p:tag name="KSO_WM_UNIT_COMPATIBLE" val="0"/>
  <p:tag name="KSO_WM_UNIT_DIAGRAM_ISNUMVISUAL" val="0"/>
  <p:tag name="KSO_WM_UNIT_DIAGRAM_ISREFERUNIT" val="0"/>
  <p:tag name="KSO_WM_UNIT_HIGHLIGHT" val="0"/>
  <p:tag name="KSO_WM_UNIT_ID" val="custom202318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0;添加文档标题"/>
  <p:tag name="KSO_WM_UNIT_TYPE" val="a"/>
  <p:tag name="KSO_WM_UNIT_VALUE" val="30"/>
</p:tagLst>
</file>

<file path=ppt/tags/tag25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816"/>
  <p:tag name="KSO_WM_UNIT_COMPATIBLE" val="0"/>
  <p:tag name="KSO_WM_UNIT_DIAGRAM_ISNUMVISUAL" val="0"/>
  <p:tag name="KSO_WM_UNIT_DIAGRAM_ISREFERUNIT" val="0"/>
  <p:tag name="KSO_WM_UNIT_HIGHLIGHT" val="0"/>
  <p:tag name="KSO_WM_UNIT_ID" val="custom20231816_1*f*4"/>
  <p:tag name="KSO_WM_UNIT_INDEX" val="4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25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816"/>
  <p:tag name="KSO_WM_UNIT_COMPATIBLE" val="0"/>
  <p:tag name="KSO_WM_UNIT_DIAGRAM_ISNUMVISUAL" val="0"/>
  <p:tag name="KSO_WM_UNIT_DIAGRAM_ISREFERUNIT" val="0"/>
  <p:tag name="KSO_WM_UNIT_HIGHLIGHT" val="0"/>
  <p:tag name="KSO_WM_UNIT_ID" val="custom20231816_1*i*1"/>
  <p:tag name="KSO_WM_UNIT_INDEX" val="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816"/>
  <p:tag name="KSO_WM_UNIT_COMPATIBLE" val="0"/>
  <p:tag name="KSO_WM_UNIT_DIAGRAM_ISNUMVISUAL" val="0"/>
  <p:tag name="KSO_WM_UNIT_DIAGRAM_ISREFERUNIT" val="0"/>
  <p:tag name="KSO_WM_UNIT_HIGHLIGHT" val="0"/>
  <p:tag name="KSO_WM_UNIT_ID" val="custom20231816_1*i*2"/>
  <p:tag name="KSO_WM_UNIT_INDEX" val="2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816"/>
  <p:tag name="KSO_WM_UNIT_COMPATIBLE" val="0"/>
  <p:tag name="KSO_WM_UNIT_DIAGRAM_ISNUMVISUAL" val="0"/>
  <p:tag name="KSO_WM_UNIT_DIAGRAM_ISREFERUNIT" val="0"/>
  <p:tag name="KSO_WM_UNIT_HIGHLIGHT" val="0"/>
  <p:tag name="KSO_WM_UNIT_ID" val="custom20231816_1*i*3"/>
  <p:tag name="KSO_WM_UNIT_INDEX" val="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SLIDE_ID" val="custom20231816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1816"/>
  <p:tag name="KSO_WM_TEMPLATE_MASTER_TYPE" val="0"/>
  <p:tag name="KSO_WM_TEMPLATE_SUBCATEGORY" val="29"/>
  <p:tag name="KSO_WM_TEMPLATE_THUMBS_INDEX" val="1、9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816"/>
  <p:tag name="KSO_WM_UNIT_COMPATIBLE" val="0"/>
  <p:tag name="KSO_WM_UNIT_DIAGRAM_ISNUMVISUAL" val="0"/>
  <p:tag name="KSO_WM_UNIT_DIAGRAM_ISREFERUNIT" val="0"/>
  <p:tag name="KSO_WM_UNIT_HIGHLIGHT" val="0"/>
  <p:tag name="KSO_WM_UNIT_ID" val="custom20231816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 录"/>
  <p:tag name="KSO_WM_UNIT_TEXT_FILL_FORE_SCHEMECOLOR_INDEX" val="2"/>
  <p:tag name="KSO_WM_UNIT_TEXT_FILL_TYPE" val="1"/>
  <p:tag name="KSO_WM_UNIT_TYPE" val="a"/>
  <p:tag name="KSO_WM_UNIT_USESOURCEFORMAT_APPLY" val="0"/>
  <p:tag name="KSO_WM_UNIT_VALUE" val="3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2,&quot;rgb&quot;:&quot;#d1d0d0&quot;,&quot;transparency&quot;:0.5099999904632568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5.84503937007867,&quot;width&quot;:475.91999999999996}"/>
  <p:tag name="KSO_WM_TAG_VERSION" val="3.0"/>
  <p:tag name="KSO_WM_TEMPLATE_CATEGORY" val="custom"/>
  <p:tag name="KSO_WM_TEMPLATE_INDEX" val="20231816"/>
  <p:tag name="KSO_WM_UNIT_COMPATIBLE" val="0"/>
  <p:tag name="KSO_WM_UNIT_DIAGRAM_ISNUMVISUAL" val="0"/>
  <p:tag name="KSO_WM_UNIT_DIAGRAM_ISREFERUNIT" val="0"/>
  <p:tag name="KSO_WM_UNIT_HIGHLIGHT" val="0"/>
  <p:tag name="KSO_WM_UNIT_ID" val="custom20231816_3*l_h_i*1_2_2"/>
  <p:tag name="KSO_WM_UNIT_INDEX" val="1_2_2"/>
  <p:tag name="KSO_WM_UNIT_LAYERLEVEL" val="1_1_1"/>
  <p:tag name="KSO_WM_UNIT_TYPE" val="l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5.84503937007867,&quot;width&quot;:475.91999999999996}"/>
  <p:tag name="KSO_WM_TAG_VERSION" val="3.0"/>
  <p:tag name="KSO_WM_TEMPLATE_CATEGORY" val="custom"/>
  <p:tag name="KSO_WM_TEMPLATE_INDEX" val="20231816"/>
  <p:tag name="KSO_WM_UNIT_COMPATIBLE" val="0"/>
  <p:tag name="KSO_WM_UNIT_DIAGRAM_ISNUMVISUAL" val="0"/>
  <p:tag name="KSO_WM_UNIT_DIAGRAM_ISREFERUNIT" val="0"/>
  <p:tag name="KSO_WM_UNIT_HIGHLIGHT" val="0"/>
  <p:tag name="KSO_WM_UNIT_ID" val="custom20231816_3*l_h_i*1_2_1"/>
  <p:tag name="KSO_WM_UNIT_INDEX" val="1_2_1"/>
  <p:tag name="KSO_WM_UNIT_LAYERLEVEL" val="1_1_1"/>
  <p:tag name="KSO_WM_UNIT_PRESET_TEXT" val="02"/>
  <p:tag name="KSO_WM_UNIT_SUBTYPE" val="d"/>
  <p:tag name="KSO_WM_UNIT_TEXT_FILL_FORE_SCHEMECOLOR_INDEX" val="6"/>
  <p:tag name="KSO_WM_UNIT_TEXT_FILL_TYPE" val="1"/>
  <p:tag name="KSO_WM_UNIT_TYPE" val="l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5.84503937007867,&quot;width&quot;:475.91999999999996}"/>
  <p:tag name="KSO_WM_TAG_VERSION" val="3.0"/>
  <p:tag name="KSO_WM_TEMPLATE_CATEGORY" val="custom"/>
  <p:tag name="KSO_WM_TEMPLATE_INDEX" val="20231816"/>
  <p:tag name="KSO_WM_UNIT_COMPATIBLE" val="0"/>
  <p:tag name="KSO_WM_UNIT_DIAGRAM_ISNUMVISUAL" val="0"/>
  <p:tag name="KSO_WM_UNIT_DIAGRAM_ISREFERUNIT" val="0"/>
  <p:tag name="KSO_WM_UNIT_HIGHLIGHT" val="0"/>
  <p:tag name="KSO_WM_UNIT_ID" val="custom2023181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2,&quot;rgb&quot;:&quot;#d1d0d0&quot;,&quot;transparency&quot;:0.5099999904632568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5.84503937007867,&quot;width&quot;:475.91999999999996}"/>
  <p:tag name="KSO_WM_TAG_VERSION" val="3.0"/>
  <p:tag name="KSO_WM_TEMPLATE_CATEGORY" val="custom"/>
  <p:tag name="KSO_WM_TEMPLATE_INDEX" val="20231816"/>
  <p:tag name="KSO_WM_UNIT_COMPATIBLE" val="0"/>
  <p:tag name="KSO_WM_UNIT_DIAGRAM_ISNUMVISUAL" val="0"/>
  <p:tag name="KSO_WM_UNIT_DIAGRAM_ISREFERUNIT" val="0"/>
  <p:tag name="KSO_WM_UNIT_HIGHLIGHT" val="0"/>
  <p:tag name="KSO_WM_UNIT_ID" val="custom20231816_3*l_h_i*1_3_2"/>
  <p:tag name="KSO_WM_UNIT_INDEX" val="1_3_2"/>
  <p:tag name="KSO_WM_UNIT_LAYERLEVEL" val="1_1_1"/>
  <p:tag name="KSO_WM_UNIT_TYPE" val="l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5.84503937007867,&quot;width&quot;:475.91999999999996}"/>
  <p:tag name="KSO_WM_TAG_VERSION" val="3.0"/>
  <p:tag name="KSO_WM_TEMPLATE_CATEGORY" val="custom"/>
  <p:tag name="KSO_WM_TEMPLATE_INDEX" val="20231816"/>
  <p:tag name="KSO_WM_UNIT_COMPATIBLE" val="0"/>
  <p:tag name="KSO_WM_UNIT_DIAGRAM_ISNUMVISUAL" val="0"/>
  <p:tag name="KSO_WM_UNIT_DIAGRAM_ISREFERUNIT" val="0"/>
  <p:tag name="KSO_WM_UNIT_HIGHLIGHT" val="0"/>
  <p:tag name="KSO_WM_UNIT_ID" val="custom20231816_3*l_h_i*1_3_1"/>
  <p:tag name="KSO_WM_UNIT_INDEX" val="1_3_1"/>
  <p:tag name="KSO_WM_UNIT_LAYERLEVEL" val="1_1_1"/>
  <p:tag name="KSO_WM_UNIT_PRESET_TEXT" val="03"/>
  <p:tag name="KSO_WM_UNIT_SUBTYPE" val="d"/>
  <p:tag name="KSO_WM_UNIT_TEXT_FILL_FORE_SCHEMECOLOR_INDEX" val="6"/>
  <p:tag name="KSO_WM_UNIT_TEXT_FILL_TYPE" val="1"/>
  <p:tag name="KSO_WM_UNIT_TYPE" val="l_h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5.84503937007867,&quot;width&quot;:475.91999999999996}"/>
  <p:tag name="KSO_WM_TAG_VERSION" val="3.0"/>
  <p:tag name="KSO_WM_TEMPLATE_CATEGORY" val="custom"/>
  <p:tag name="KSO_WM_TEMPLATE_INDEX" val="20231816"/>
  <p:tag name="KSO_WM_UNIT_COMPATIBLE" val="0"/>
  <p:tag name="KSO_WM_UNIT_DIAGRAM_ISNUMVISUAL" val="0"/>
  <p:tag name="KSO_WM_UNIT_DIAGRAM_ISREFERUNIT" val="0"/>
  <p:tag name="KSO_WM_UNIT_HIGHLIGHT" val="0"/>
  <p:tag name="KSO_WM_UNIT_ID" val="custom2023181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2,&quot;rgb&quot;:&quot;#d1d0d0&quot;,&quot;transparency&quot;:0.5099999904632568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5.84503937007867,&quot;width&quot;:475.91999999999996}"/>
  <p:tag name="KSO_WM_TAG_VERSION" val="3.0"/>
  <p:tag name="KSO_WM_TEMPLATE_CATEGORY" val="custom"/>
  <p:tag name="KSO_WM_TEMPLATE_INDEX" val="20231816"/>
  <p:tag name="KSO_WM_UNIT_COMPATIBLE" val="0"/>
  <p:tag name="KSO_WM_UNIT_DIAGRAM_ISNUMVISUAL" val="0"/>
  <p:tag name="KSO_WM_UNIT_DIAGRAM_ISREFERUNIT" val="0"/>
  <p:tag name="KSO_WM_UNIT_HIGHLIGHT" val="0"/>
  <p:tag name="KSO_WM_UNIT_ID" val="custom20231816_3*l_h_i*1_1_2"/>
  <p:tag name="KSO_WM_UNIT_INDEX" val="1_1_2"/>
  <p:tag name="KSO_WM_UNIT_LAYERLEVEL" val="1_1_1"/>
  <p:tag name="KSO_WM_UNIT_TYPE" val="l_h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5.84503937007867,&quot;width&quot;:475.91999999999996}"/>
  <p:tag name="KSO_WM_TAG_VERSION" val="3.0"/>
  <p:tag name="KSO_WM_TEMPLATE_CATEGORY" val="custom"/>
  <p:tag name="KSO_WM_TEMPLATE_INDEX" val="20231816"/>
  <p:tag name="KSO_WM_UNIT_COMPATIBLE" val="0"/>
  <p:tag name="KSO_WM_UNIT_DIAGRAM_ISNUMVISUAL" val="0"/>
  <p:tag name="KSO_WM_UNIT_DIAGRAM_ISREFERUNIT" val="0"/>
  <p:tag name="KSO_WM_UNIT_HIGHLIGHT" val="0"/>
  <p:tag name="KSO_WM_UNIT_ID" val="custom20231816_3*l_h_i*1_1_1"/>
  <p:tag name="KSO_WM_UNIT_INDEX" val="1_1_1"/>
  <p:tag name="KSO_WM_UNIT_LAYERLEVEL" val="1_1_1"/>
  <p:tag name="KSO_WM_UNIT_PRESET_TEXT" val="01"/>
  <p:tag name="KSO_WM_UNIT_SUBTYPE" val="d"/>
  <p:tag name="KSO_WM_UNIT_TEXT_FILL_FORE_SCHEMECOLOR_INDEX" val="6"/>
  <p:tag name="KSO_WM_UNIT_TEXT_FILL_TYPE" val="1"/>
  <p:tag name="KSO_WM_UNIT_TYPE" val="l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5.84503937007867,&quot;width&quot;:475.91999999999996}"/>
  <p:tag name="KSO_WM_TAG_VERSION" val="3.0"/>
  <p:tag name="KSO_WM_TEMPLATE_CATEGORY" val="custom"/>
  <p:tag name="KSO_WM_TEMPLATE_INDEX" val="20231816"/>
  <p:tag name="KSO_WM_UNIT_COMPATIBLE" val="0"/>
  <p:tag name="KSO_WM_UNIT_DIAGRAM_ISNUMVISUAL" val="0"/>
  <p:tag name="KSO_WM_UNIT_DIAGRAM_ISREFERUNIT" val="0"/>
  <p:tag name="KSO_WM_UNIT_HIGHLIGHT" val="0"/>
  <p:tag name="KSO_WM_UNIT_ID" val="custom2023181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816_3"/>
  <p:tag name="KSO_WM_SLIDE_INDEX" val="3"/>
  <p:tag name="KSO_WM_SLIDE_ITEM_CNT" val="3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1816"/>
  <p:tag name="KSO_WM_TEMPLATE_MASTER_TYPE" val="0"/>
  <p:tag name="KSO_WM_TEMPLATE_SUBCATEGORY" val="29"/>
</p:tagLst>
</file>

<file path=ppt/tags/tag27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816"/>
  <p:tag name="KSO_WM_UNIT_COMPATIBLE" val="0"/>
  <p:tag name="KSO_WM_UNIT_DIAGRAM_ISNUMVISUAL" val="0"/>
  <p:tag name="KSO_WM_UNIT_DIAGRAM_ISREFERUNIT" val="0"/>
  <p:tag name="KSO_WM_UNIT_HIGHLIGHT" val="0"/>
  <p:tag name="KSO_WM_UNIT_ID" val="custom202318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7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816"/>
  <p:tag name="KSO_WM_UNIT_COMPATIBLE" val="1"/>
  <p:tag name="KSO_WM_UNIT_DIAGRAM_ISNUMVISUAL" val="0"/>
  <p:tag name="KSO_WM_UNIT_DIAGRAM_ISREFERUNIT" val="0"/>
  <p:tag name="KSO_WM_UNIT_HIGHLIGHT" val="0"/>
  <p:tag name="KSO_WM_UNIT_ID" val="custom20231816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272.xml><?xml version="1.0" encoding="utf-8"?>
<p:tagLst xmlns:p="http://schemas.openxmlformats.org/presentationml/2006/main">
  <p:tag name="KSO_WM_BEAUTIFY_FLAG" val="#wm#"/>
  <p:tag name="KSO_WM_SLIDE_ID" val="custom202318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1816"/>
  <p:tag name="KSO_WM_TEMPLATE_MASTER_TYPE" val="0"/>
  <p:tag name="KSO_WM_TEMPLATE_SUBCATEGORY" val="29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2495"/>
  <p:tag name="KSO_WM_UNIT_COMPATIBLE" val="0"/>
  <p:tag name="KSO_WM_UNIT_DIAGRAM_ISNUMVISUAL" val="0"/>
  <p:tag name="KSO_WM_UNIT_DIAGRAM_ISREFERUNIT" val="0"/>
  <p:tag name="KSO_WM_UNIT_HIGHLIGHT" val="0"/>
  <p:tag name="KSO_WM_UNIT_ID" val="custom2023249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13"/>
  <p:tag name="KSO_WM_UNIT_TEXT_FILL_TYPE" val="1"/>
  <p:tag name="KSO_WM_UNIT_TYPE" val="a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286.45001220703125,&quot;width&quot;:851.0355224609375}"/>
  <p:tag name="KSO_WM_TAG_VERSION" val="3.0"/>
  <p:tag name="KSO_WM_TEMPLATE_CATEGORY" val="diagram"/>
  <p:tag name="KSO_WM_TEMPLATE_INDEX" val="20232474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2474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4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286.45001220703125,&quot;width&quot;:851.0355224609375}"/>
  <p:tag name="KSO_WM_TAG_VERSION" val="3.0"/>
  <p:tag name="KSO_WM_TEMPLATE_CATEGORY" val="diagram"/>
  <p:tag name="KSO_WM_TEMPLATE_INDEX" val="20232474"/>
  <p:tag name="KSO_WM_UNIT_COMPATIBLE" val="0"/>
  <p:tag name="KSO_WM_UNIT_DIAGRAM_ISNUMVISUAL" val="0"/>
  <p:tag name="KSO_WM_UNIT_DIAGRAM_ISREFERUNIT" val="0"/>
  <p:tag name="KSO_WM_UNIT_FILL_FORE_SCHEMECOLOR_INDEX" val="4"/>
  <p:tag name="KSO_WM_UNIT_FILL_FORE_SCHEMECOLOR_INDEX_BRIGHTNESS" val="0"/>
  <p:tag name="KSO_WM_UNIT_FILL_TYPE" val="1"/>
  <p:tag name="KSO_WM_UNIT_HIGHLIGHT" val="0"/>
  <p:tag name="KSO_WM_UNIT_ID" val="diagram20232474_1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286.45001220703125,&quot;width&quot;:851.0355224609375}"/>
  <p:tag name="KSO_WM_TAG_VERSION" val="3.0"/>
  <p:tag name="KSO_WM_TEMPLATE_CATEGORY" val="diagram"/>
  <p:tag name="KSO_WM_TEMPLATE_INDEX" val="20232474"/>
  <p:tag name="KSO_WM_UNIT_COMPATIBLE" val="0"/>
  <p:tag name="KSO_WM_UNIT_DIAGRAM_ISNUMVISUAL" val="0"/>
  <p:tag name="KSO_WM_UNIT_DIAGRAM_ISREFERUNIT" val="0"/>
  <p:tag name="KSO_WM_UNIT_HIGHLIGHT" val="0"/>
  <p:tag name="KSO_WM_UNIT_ID" val="diagram20232474_1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，根据需要可酌情增减文字。单击此处添加文本具体内容"/>
  <p:tag name="KSO_WM_UNIT_SUBTYPE" val="a"/>
  <p:tag name="KSO_WM_UNIT_TEXT_FILL_TYPE" val="1"/>
  <p:tag name="KSO_WM_UNIT_TYPE" val="l_h_f"/>
  <p:tag name="KSO_WM_UNIT_USESOURCEFORMAT_APPLY" val="0"/>
  <p:tag name="KSO_WM_UNIT_VALUE" val="54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286.45001220703125,&quot;width&quot;:851.0355224609375}"/>
  <p:tag name="KSO_WM_TAG_VERSION" val="3.0"/>
  <p:tag name="KSO_WM_TEMPLATE_CATEGORY" val="diagram"/>
  <p:tag name="KSO_WM_TEMPLATE_INDEX" val="20232474"/>
  <p:tag name="KSO_WM_UNIT_COMPATIBLE" val="0"/>
  <p:tag name="KSO_WM_UNIT_DIAGRAM_ISNUMVISUAL" val="0"/>
  <p:tag name="KSO_WM_UNIT_DIAGRAM_ISREFERUNIT" val="0"/>
  <p:tag name="KSO_WM_UNIT_HIGHLIGHT" val="0"/>
  <p:tag name="KSO_WM_UNIT_ID" val="diagram20232474_1*l_h_d*1_1_1"/>
  <p:tag name="KSO_WM_UNIT_INDEX" val="1_1_1"/>
  <p:tag name="KSO_WM_UNIT_LAYERLEVEL" val="1_1_1"/>
  <p:tag name="KSO_WM_UNIT_LINE_FILL_TYPE" val="2"/>
  <p:tag name="KSO_WM_UNIT_LINE_FORE_SCHEMECOLOR_INDEX" val="1"/>
  <p:tag name="KSO_WM_UNIT_TYPE" val="l_h_d"/>
  <p:tag name="KSO_WM_UNIT_USESOURCEFORMAT_APPLY" val="0"/>
  <p:tag name="KSO_WM_UNIT_VALUE" val="247*247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286.45001220703125,&quot;width&quot;:851.0355224609375}"/>
  <p:tag name="KSO_WM_TAG_VERSION" val="3.0"/>
  <p:tag name="KSO_WM_TEMPLATE_CATEGORY" val="diagram"/>
  <p:tag name="KSO_WM_TEMPLATE_INDEX" val="20232474"/>
  <p:tag name="KSO_WM_UNIT_COMPATIBLE" val="0"/>
  <p:tag name="KSO_WM_UNIT_DIAGRAM_ISNUMVISUAL" val="0"/>
  <p:tag name="KSO_WM_UNIT_DIAGRAM_ISREFERUNIT" val="0"/>
  <p:tag name="KSO_WM_UNIT_HIGHLIGHT" val="0"/>
  <p:tag name="KSO_WM_UNIT_ID" val="diagram20232474_1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文档标题"/>
  <p:tag name="KSO_WM_UNIT_TEXT_FILL_FORE_SCHEMECOLOR_INDEX" val="1"/>
  <p:tag name="KSO_WM_UNIT_TEXT_FILL_TYPE" val="1"/>
  <p:tag name="KSO_WM_UNIT_TYPE" val="l_h_a"/>
  <p:tag name="KSO_WM_UNIT_USESOURCEFORMAT_APPLY" val="0"/>
  <p:tag name="KSO_WM_UNIT_VALUE" val="12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286.45001220703125,&quot;width&quot;:851.0355224609375}"/>
  <p:tag name="KSO_WM_TAG_VERSION" val="3.0"/>
  <p:tag name="KSO_WM_TEMPLATE_CATEGORY" val="diagram"/>
  <p:tag name="KSO_WM_TEMPLATE_INDEX" val="20232474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2474_1*l_h_i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4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286.45001220703125,&quot;width&quot;:851.0355224609375}"/>
  <p:tag name="KSO_WM_TAG_VERSION" val="3.0"/>
  <p:tag name="KSO_WM_TEMPLATE_CATEGORY" val="diagram"/>
  <p:tag name="KSO_WM_TEMPLATE_INDEX" val="20232474"/>
  <p:tag name="KSO_WM_UNIT_COMPATIBLE" val="0"/>
  <p:tag name="KSO_WM_UNIT_DIAGRAM_ISNUMVISUAL" val="0"/>
  <p:tag name="KSO_WM_UNIT_DIAGRAM_ISREFERUNIT" val="0"/>
  <p:tag name="KSO_WM_UNIT_FILL_FORE_SCHEMECOLOR_INDEX" val="4"/>
  <p:tag name="KSO_WM_UNIT_FILL_FORE_SCHEMECOLOR_INDEX_BRIGHTNESS" val="0"/>
  <p:tag name="KSO_WM_UNIT_FILL_TYPE" val="1"/>
  <p:tag name="KSO_WM_UNIT_HIGHLIGHT" val="0"/>
  <p:tag name="KSO_WM_UNIT_ID" val="diagram20232474_1*l_h_i*1_2_2"/>
  <p:tag name="KSO_WM_UNIT_INDEX" val="1_2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286.45001220703125,&quot;width&quot;:851.0355224609375}"/>
  <p:tag name="KSO_WM_TAG_VERSION" val="3.0"/>
  <p:tag name="KSO_WM_TEMPLATE_CATEGORY" val="diagram"/>
  <p:tag name="KSO_WM_TEMPLATE_INDEX" val="20232474"/>
  <p:tag name="KSO_WM_UNIT_COMPATIBLE" val="0"/>
  <p:tag name="KSO_WM_UNIT_DIAGRAM_ISNUMVISUAL" val="0"/>
  <p:tag name="KSO_WM_UNIT_DIAGRAM_ISREFERUNIT" val="0"/>
  <p:tag name="KSO_WM_UNIT_HIGHLIGHT" val="0"/>
  <p:tag name="KSO_WM_UNIT_ID" val="diagram20232474_1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，根据需要可酌情增减文字，单击此处添加文本具体内容。"/>
  <p:tag name="KSO_WM_UNIT_SUBTYPE" val="a"/>
  <p:tag name="KSO_WM_UNIT_TEXT_FILL_TYPE" val="1"/>
  <p:tag name="KSO_WM_UNIT_TYPE" val="l_h_f"/>
  <p:tag name="KSO_WM_UNIT_USESOURCEFORMAT_APPLY" val="0"/>
  <p:tag name="KSO_WM_UNIT_VALUE" val="54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286.45001220703125,&quot;width&quot;:851.0355224609375}"/>
  <p:tag name="KSO_WM_TAG_VERSION" val="3.0"/>
  <p:tag name="KSO_WM_TEMPLATE_CATEGORY" val="diagram"/>
  <p:tag name="KSO_WM_TEMPLATE_INDEX" val="20232474"/>
  <p:tag name="KSO_WM_UNIT_COMPATIBLE" val="0"/>
  <p:tag name="KSO_WM_UNIT_DIAGRAM_ISNUMVISUAL" val="0"/>
  <p:tag name="KSO_WM_UNIT_DIAGRAM_ISREFERUNIT" val="0"/>
  <p:tag name="KSO_WM_UNIT_HIGHLIGHT" val="0"/>
  <p:tag name="KSO_WM_UNIT_ID" val="diagram20232474_1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文档标题"/>
  <p:tag name="KSO_WM_UNIT_TEXT_FILL_FORE_SCHEMECOLOR_INDEX" val="1"/>
  <p:tag name="KSO_WM_UNIT_TEXT_FILL_TYPE" val="1"/>
  <p:tag name="KSO_WM_UNIT_TYPE" val="l_h_a"/>
  <p:tag name="KSO_WM_UNIT_USESOURCEFORMAT_APPLY" val="0"/>
  <p:tag name="KSO_WM_UNIT_VALUE" val="12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286.45001220703125,&quot;width&quot;:851.0355224609375}"/>
  <p:tag name="KSO_WM_TAG_VERSION" val="3.0"/>
  <p:tag name="KSO_WM_TEMPLATE_CATEGORY" val="diagram"/>
  <p:tag name="KSO_WM_TEMPLATE_INDEX" val="20232474"/>
  <p:tag name="KSO_WM_UNIT_COMPATIBLE" val="0"/>
  <p:tag name="KSO_WM_UNIT_DIAGRAM_ISNUMVISUAL" val="0"/>
  <p:tag name="KSO_WM_UNIT_DIAGRAM_ISREFERUNIT" val="0"/>
  <p:tag name="KSO_WM_UNIT_HIGHLIGHT" val="0"/>
  <p:tag name="KSO_WM_UNIT_ID" val="diagram20232474_1*l_h_d*1_2_1"/>
  <p:tag name="KSO_WM_UNIT_INDEX" val="1_2_1"/>
  <p:tag name="KSO_WM_UNIT_LAYERLEVEL" val="1_1_1"/>
  <p:tag name="KSO_WM_UNIT_LINE_FILL_TYPE" val="2"/>
  <p:tag name="KSO_WM_UNIT_LINE_FORE_SCHEMECOLOR_INDEX" val="1"/>
  <p:tag name="KSO_WM_UNIT_TYPE" val="l_h_d"/>
  <p:tag name="KSO_WM_UNIT_USESOURCEFORMAT_APPLY" val="0"/>
  <p:tag name="KSO_WM_UNIT_VALUE" val="247*247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2495_1"/>
  <p:tag name="KSO_WM_SLIDE_INDEX" val="1"/>
  <p:tag name="KSO_WM_SLIDE_ITEM_CNT" val="2"/>
  <p:tag name="KSO_WM_SLIDE_LAYOUT" val="a_l"/>
  <p:tag name="KSO_WM_SLIDE_LAYOUT_CNT" val="1_1"/>
  <p:tag name="KSO_WM_SLIDE_POSITION" val="96.4982*148.665"/>
  <p:tag name="KSO_WM_SLIDE_SIZE" val="767.004*286.485"/>
  <p:tag name="KSO_WM_SLIDE_SUBTYPE" val="diag"/>
  <p:tag name="KSO_WM_SLIDE_TYPE" val="text"/>
  <p:tag name="KSO_WM_TAG_VERSION" val="3.0"/>
  <p:tag name="KSO_WM_TEMPLATE_CATEGORY" val="custom"/>
  <p:tag name="KSO_WM_TEMPLATE_COLOR_TYPE" val="0"/>
  <p:tag name="KSO_WM_TEMPLATE_INDEX" val="20231816"/>
  <p:tag name="KSO_WM_TEMPLATE_MASTER_TYPE" val="0"/>
  <p:tag name="KSO_WM_TEMPLATE_SUBCATEGOR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2484"/>
  <p:tag name="KSO_WM_UNIT_COMPATIBLE" val="0"/>
  <p:tag name="KSO_WM_UNIT_DIAGRAM_ISNUMVISUAL" val="0"/>
  <p:tag name="KSO_WM_UNIT_DIAGRAM_ISREFERUNIT" val="0"/>
  <p:tag name="KSO_WM_UNIT_HIGHLIGHT" val="0"/>
  <p:tag name="KSO_WM_UNIT_ID" val="custom20232484_1*d*1"/>
  <p:tag name="KSO_WM_UNIT_INDEX" val="1"/>
  <p:tag name="KSO_WM_UNIT_LAYERLEVEL" val="1"/>
  <p:tag name="KSO_WM_UNIT_LINE_FILL_TYPE" val="2"/>
  <p:tag name="KSO_WM_UNIT_LINE_FORE_SCHEMECOLOR_INDEX" val="1"/>
  <p:tag name="KSO_WM_UNIT_TYPE" val="d"/>
  <p:tag name="KSO_WM_UNIT_USESOURCEFORMAT_APPLY" val="0"/>
  <p:tag name="KSO_WM_UNIT_VALUE" val="952*3384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2484"/>
  <p:tag name="KSO_WM_UNIT_COMPATIBLE" val="0"/>
  <p:tag name="KSO_WM_UNIT_DIAGRAM_ISNUMVISUAL" val="0"/>
  <p:tag name="KSO_WM_UNIT_DIAGRAM_ISREFERUNIT" val="0"/>
  <p:tag name="KSO_WM_UNIT_FILL_FORE_SCHEMECOLOR_INDEX" val="2"/>
  <p:tag name="KSO_WM_UNIT_FILL_TYPE" val="1"/>
  <p:tag name="KSO_WM_UNIT_HIGHLIGHT" val="0"/>
  <p:tag name="KSO_WM_UNIT_ID" val="custom20232484_1*i*1"/>
  <p:tag name="KSO_WM_UNIT_INDEX" val="1"/>
  <p:tag name="KSO_WM_UNIT_LAYERLEVEL" val="1"/>
  <p:tag name="KSO_WM_UNIT_LINE_FILL_TYPE" val="2"/>
  <p:tag name="KSO_WM_UNIT_LINE_FORE_SCHEMECOLOR_INDEX" val="5"/>
  <p:tag name="KSO_WM_UNIT_SHADOW_SCHEMECOLOR_INDEX" val="5"/>
  <p:tag name="KSO_WM_UNIT_TEXT_FILL_FORE_SCHEMECOLOR_INDEX" val="13"/>
  <p:tag name="KSO_WM_UNIT_TEXT_FILL_TYPE" val="1"/>
  <p:tag name="KSO_WM_UNIT_TYPE" val="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2484"/>
  <p:tag name="KSO_WM_UNIT_COMPATIBLE" val="0"/>
  <p:tag name="KSO_WM_UNIT_DIAGRAM_ISNUMVISUAL" val="0"/>
  <p:tag name="KSO_WM_UNIT_DIAGRAM_ISREFERUNIT" val="0"/>
  <p:tag name="KSO_WM_UNIT_HIGHLIGHT" val="0"/>
  <p:tag name="KSO_WM_UNIT_ID" val="custom2023248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10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3"/>
  <p:tag name="KSO_WM_DIAGRAM_MIN_ITEMCNT" val="1"/>
  <p:tag name="KSO_WM_DIAGRAM_VERSION" val="3"/>
  <p:tag name="KSO_WM_DIAGRAM_VIRTUALLY_FRAME" val="{&quot;height&quot;:132.14999389648438,&quot;width&quot;:746}"/>
  <p:tag name="KSO_WM_TAG_VERSION" val="3.0"/>
  <p:tag name="KSO_WM_TEMPLATE_CATEGORY" val="diagram"/>
  <p:tag name="KSO_WM_TEMPLATE_INDEX" val="20232476"/>
  <p:tag name="KSO_WM_UNIT_COMPATIBLE" val="0"/>
  <p:tag name="KSO_WM_UNIT_DIAGRAM_ISNUMVISUAL" val="0"/>
  <p:tag name="KSO_WM_UNIT_DIAGRAM_ISREFERUNIT" val="0"/>
  <p:tag name="KSO_WM_UNIT_HIGHLIGHT" val="0"/>
  <p:tag name="KSO_WM_UNIT_ID" val="diagram20232476_3*l_h_f*1_1_1"/>
  <p:tag name="KSO_WM_UNIT_INDEX" val="1_1_1"/>
  <p:tag name="KSO_WM_UNIT_LAYERLEVEL" val="1_1_1"/>
  <p:tag name="KSO_WM_UNIT_NOCLEAR" val="0"/>
  <p:tag name="KSO_WM_UNIT_PRESET_TEXT" val="单击此处输入你的项正文，请尽量言简意赅的阐述观点，单击此处输入你的项正文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138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3"/>
  <p:tag name="KSO_WM_DIAGRAM_MIN_ITEMCNT" val="1"/>
  <p:tag name="KSO_WM_DIAGRAM_VERSION" val="3"/>
  <p:tag name="KSO_WM_DIAGRAM_VIRTUALLY_FRAME" val="{&quot;height&quot;:132.14999389648438,&quot;width&quot;:746}"/>
  <p:tag name="KSO_WM_TAG_VERSION" val="3.0"/>
  <p:tag name="KSO_WM_TEMPLATE_CATEGORY" val="diagram"/>
  <p:tag name="KSO_WM_TEMPLATE_INDEX" val="20232476"/>
  <p:tag name="KSO_WM_UNIT_COMPATIBLE" val="0"/>
  <p:tag name="KSO_WM_UNIT_DIAGRAM_ISNUMVISUAL" val="0"/>
  <p:tag name="KSO_WM_UNIT_DIAGRAM_ISREFERUNIT" val="0"/>
  <p:tag name="KSO_WM_UNIT_HIGHLIGHT" val="0"/>
  <p:tag name="KSO_WM_UNIT_ID" val="diagram2023247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项标题"/>
  <p:tag name="KSO_WM_UNIT_TYPE" val="l_h_a"/>
  <p:tag name="KSO_WM_UNIT_USESOURCEFORMAT_APPLY" val="0"/>
  <p:tag name="KSO_WM_UNIT_VALUE" val="41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3"/>
  <p:tag name="KSO_WM_DIAGRAM_MIN_ITEMCNT" val="1"/>
  <p:tag name="KSO_WM_DIAGRAM_VERSION" val="3"/>
  <p:tag name="KSO_WM_DIAGRAM_VIRTUALLY_FRAME" val="{&quot;height&quot;:132.14999389648438,&quot;width&quot;:746}"/>
  <p:tag name="KSO_WM_TAG_VERSION" val="3.0"/>
  <p:tag name="KSO_WM_TEMPLATE_CATEGORY" val="diagram"/>
  <p:tag name="KSO_WM_TEMPLATE_INDEX" val="20232476"/>
  <p:tag name="KSO_WM_UNIT_COMPATIBLE" val="0"/>
  <p:tag name="KSO_WM_UNIT_DIAGRAM_ISNUMVISUAL" val="0"/>
  <p:tag name="KSO_WM_UNIT_DIAGRAM_ISREFERUNIT" val="0"/>
  <p:tag name="KSO_WM_UNIT_HIGHLIGHT" val="0"/>
  <p:tag name="KSO_WM_UNIT_ID" val="diagram20232476_3*l_h_f*1_3_1"/>
  <p:tag name="KSO_WM_UNIT_INDEX" val="1_3_1"/>
  <p:tag name="KSO_WM_UNIT_LAYERLEVEL" val="1_1_1"/>
  <p:tag name="KSO_WM_UNIT_NOCLEAR" val="0"/>
  <p:tag name="KSO_WM_UNIT_PRESET_TEXT" val="单击此处输入你的项正文，请尽量言简意赅的阐述观点，单击此处输入你的项正文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138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3"/>
  <p:tag name="KSO_WM_DIAGRAM_MIN_ITEMCNT" val="1"/>
  <p:tag name="KSO_WM_DIAGRAM_VERSION" val="3"/>
  <p:tag name="KSO_WM_DIAGRAM_VIRTUALLY_FRAME" val="{&quot;height&quot;:132.14999389648438,&quot;width&quot;:746}"/>
  <p:tag name="KSO_WM_TAG_VERSION" val="3.0"/>
  <p:tag name="KSO_WM_TEMPLATE_CATEGORY" val="diagram"/>
  <p:tag name="KSO_WM_TEMPLATE_INDEX" val="20232476"/>
  <p:tag name="KSO_WM_UNIT_COMPATIBLE" val="0"/>
  <p:tag name="KSO_WM_UNIT_DIAGRAM_ISNUMVISUAL" val="0"/>
  <p:tag name="KSO_WM_UNIT_DIAGRAM_ISREFERUNIT" val="0"/>
  <p:tag name="KSO_WM_UNIT_HIGHLIGHT" val="0"/>
  <p:tag name="KSO_WM_UNIT_ID" val="diagram2023247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项标题"/>
  <p:tag name="KSO_WM_UNIT_TYPE" val="l_h_a"/>
  <p:tag name="KSO_WM_UNIT_USESOURCEFORMAT_APPLY" val="0"/>
  <p:tag name="KSO_WM_UNIT_VALUE" val="41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3"/>
  <p:tag name="KSO_WM_DIAGRAM_MIN_ITEMCNT" val="1"/>
  <p:tag name="KSO_WM_DIAGRAM_VERSION" val="3"/>
  <p:tag name="KSO_WM_DIAGRAM_VIRTUALLY_FRAME" val="{&quot;height&quot;:132.14999389648438,&quot;width&quot;:746}"/>
  <p:tag name="KSO_WM_TAG_VERSION" val="3.0"/>
  <p:tag name="KSO_WM_TEMPLATE_CATEGORY" val="diagram"/>
  <p:tag name="KSO_WM_TEMPLATE_INDEX" val="20232476"/>
  <p:tag name="KSO_WM_UNIT_COMPATIBLE" val="0"/>
  <p:tag name="KSO_WM_UNIT_DIAGRAM_ISNUMVISUAL" val="0"/>
  <p:tag name="KSO_WM_UNIT_DIAGRAM_ISREFERUNIT" val="0"/>
  <p:tag name="KSO_WM_UNIT_HIGHLIGHT" val="0"/>
  <p:tag name="KSO_WM_UNIT_ID" val="diagram20232476_3*l_h_f*1_2_1"/>
  <p:tag name="KSO_WM_UNIT_INDEX" val="1_2_1"/>
  <p:tag name="KSO_WM_UNIT_LAYERLEVEL" val="1_1_1"/>
  <p:tag name="KSO_WM_UNIT_NOCLEAR" val="0"/>
  <p:tag name="KSO_WM_UNIT_PRESET_TEXT" val="单击此处输入你的项正文，请尽量言简意赅的阐述观点，单击此处输入你的项正文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138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3"/>
  <p:tag name="KSO_WM_DIAGRAM_MIN_ITEMCNT" val="1"/>
  <p:tag name="KSO_WM_DIAGRAM_VERSION" val="3"/>
  <p:tag name="KSO_WM_DIAGRAM_VIRTUALLY_FRAME" val="{&quot;height&quot;:132.14999389648438,&quot;width&quot;:746}"/>
  <p:tag name="KSO_WM_TAG_VERSION" val="3.0"/>
  <p:tag name="KSO_WM_TEMPLATE_CATEGORY" val="diagram"/>
  <p:tag name="KSO_WM_TEMPLATE_INDEX" val="20232476"/>
  <p:tag name="KSO_WM_UNIT_COMPATIBLE" val="0"/>
  <p:tag name="KSO_WM_UNIT_DIAGRAM_ISNUMVISUAL" val="0"/>
  <p:tag name="KSO_WM_UNIT_DIAGRAM_ISREFERUNIT" val="0"/>
  <p:tag name="KSO_WM_UNIT_HIGHLIGHT" val="0"/>
  <p:tag name="KSO_WM_UNIT_ID" val="diagram2023247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项标题"/>
  <p:tag name="KSO_WM_UNIT_TYPE" val="l_h_a"/>
  <p:tag name="KSO_WM_UNIT_USESOURCEFORMAT_APPLY" val="0"/>
  <p:tag name="KSO_WM_UNIT_VALUE" val="41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2484_1"/>
  <p:tag name="KSO_WM_SLIDE_INDEX" val="1"/>
  <p:tag name="KSO_WM_SLIDE_ITEM_CNT" val="1"/>
  <p:tag name="KSO_WM_SLIDE_LAYOUT" val="a_d_l"/>
  <p:tag name="KSO_WM_SLIDE_LAYOUT_CNT" val="1_1_1"/>
  <p:tag name="KSO_WM_SLIDE_POSITION" val="119.6*378.425"/>
  <p:tag name="KSO_WM_SLIDE_SIZE" val="745.9*95.95"/>
  <p:tag name="KSO_WM_SLIDE_SUBTYPE" val="picTxt"/>
  <p:tag name="KSO_WM_SLIDE_TYPE" val="text"/>
  <p:tag name="KSO_WM_SPECIAL_SOURCE" val="bdnull"/>
  <p:tag name="KSO_WM_TAG_VERSION" val="3.0"/>
  <p:tag name="KSO_WM_TEMPLATE_CATEGORY" val="custom"/>
  <p:tag name="KSO_WM_TEMPLATE_COLOR_TYPE" val="0"/>
  <p:tag name="KSO_WM_TEMPLATE_INDEX" val="20231816"/>
  <p:tag name="KSO_WM_TEMPLATE_MASTER_TYPE" val="0"/>
  <p:tag name="KSO_WM_TEMPLATE_SUBCATEGOR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932"/>
  <p:tag name="KSO_WM_UNIT_COMPATIBLE" val="0"/>
  <p:tag name="KSO_WM_UNIT_DIAGRAM_ISNUMVISUAL" val="0"/>
  <p:tag name="KSO_WM_UNIT_DIAGRAM_ISREFERUNIT" val="0"/>
  <p:tag name="KSO_WM_UNIT_HIGHLIGHT" val="0"/>
  <p:tag name="KSO_WM_UNIT_ID" val="custom2023193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5"/>
  <p:tag name="KSO_WM_UNIT_TEXT_FILL_TYPE" val="1"/>
  <p:tag name="KSO_WM_UNIT_TYPE" val="a"/>
  <p:tag name="KSO_WM_UNIT_USESOURCEFORMAT_APPLY" val="0"/>
  <p:tag name="KSO_WM_UNIT_VALUE" val="29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932"/>
  <p:tag name="KSO_WM_UNIT_COMPATIBLE" val="0"/>
  <p:tag name="KSO_WM_UNIT_DIAGRAM_ISNUMVISUAL" val="0"/>
  <p:tag name="KSO_WM_UNIT_DIAGRAM_ISREFERUNIT" val="0"/>
  <p:tag name="KSO_WM_UNIT_HIGHLIGHT" val="0"/>
  <p:tag name="KSO_WM_UNIT_ID" val="custom20231932_1*d*1"/>
  <p:tag name="KSO_WM_UNIT_INDEX" val="1"/>
  <p:tag name="KSO_WM_UNIT_LAYERLEVEL" val="1"/>
  <p:tag name="KSO_WM_UNIT_LINE_FILL_TYPE" val="2"/>
  <p:tag name="KSO_WM_UNIT_LINE_FORE_SCHEMECOLOR_INDEX" val="1"/>
  <p:tag name="KSO_WM_UNIT_TYPE" val="d"/>
  <p:tag name="KSO_WM_UNIT_USESOURCEFORMAT_APPLY" val="0"/>
  <p:tag name="KSO_WM_UNIT_VALUE" val="1281*3086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1"/>
  <p:tag name="KSO_WM_DIAGRAM_MIN_ITEMCNT" val="1"/>
  <p:tag name="KSO_WM_DIAGRAM_VERSION" val="3"/>
  <p:tag name="KSO_WM_DIAGRAM_VIRTUALLY_FRAME" val="{&quot;height&quot;:151,&quot;width&quot;:404.8999938964844}"/>
  <p:tag name="KSO_WM_TAG_VERSION" val="3.0"/>
  <p:tag name="KSO_WM_TEMPLATE_CATEGORY" val="diagram"/>
  <p:tag name="KSO_WM_TEMPLATE_INDEX" val="202318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880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1"/>
  <p:tag name="KSO_WM_DIAGRAM_MIN_ITEMCNT" val="1"/>
  <p:tag name="KSO_WM_DIAGRAM_VERSION" val="3"/>
  <p:tag name="KSO_WM_DIAGRAM_VIRTUALLY_FRAME" val="{&quot;height&quot;:151,&quot;width&quot;:404.8999938964844}"/>
  <p:tag name="KSO_WM_TAG_VERSION" val="3.0"/>
  <p:tag name="KSO_WM_TEMPLATE_CATEGORY" val="diagram"/>
  <p:tag name="KSO_WM_TEMPLATE_INDEX" val="20231880"/>
  <p:tag name="KSO_WM_UNIT_COLOR_SCHEME_PARENT_PAGE" val="0_1"/>
  <p:tag name="KSO_WM_UNIT_COLOR_SCHEME_SHAPE_ID" val="9"/>
  <p:tag name="KSO_WM_UNIT_COMPATIBLE" val="0"/>
  <p:tag name="KSO_WM_UNIT_DECOLORIZATION" val="1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880_1*l_h_i*1_1_2"/>
  <p:tag name="KSO_WM_UNIT_INDEX" val="1_1_2"/>
  <p:tag name="KSO_WM_UNIT_LAYERLEVEL" val="1_1_1"/>
  <p:tag name="KSO_WM_UNIT_TYPE" val="l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1"/>
  <p:tag name="KSO_WM_DIAGRAM_MIN_ITEMCNT" val="1"/>
  <p:tag name="KSO_WM_DIAGRAM_VERSION" val="3"/>
  <p:tag name="KSO_WM_DIAGRAM_VIRTUALLY_FRAME" val="{&quot;height&quot;:151,&quot;width&quot;:404.8999938964844}"/>
  <p:tag name="KSO_WM_TAG_VERSION" val="3.0"/>
  <p:tag name="KSO_WM_TEMPLATE_CATEGORY" val="diagram"/>
  <p:tag name="KSO_WM_TEMPLATE_INDEX" val="20231880"/>
  <p:tag name="KSO_WM_UNIT_COLOR_SCHEME_PARENT_PAGE" val="0_1"/>
  <p:tag name="KSO_WM_UNIT_COLOR_SCHEME_SHAPE_ID" val="10"/>
  <p:tag name="KSO_WM_UNIT_COMPATIBLE" val="0"/>
  <p:tag name="KSO_WM_UNIT_DECOLORIZATION" val="1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880_1*l_h_i*1_1_3"/>
  <p:tag name="KSO_WM_UNIT_INDEX" val="1_1_3"/>
  <p:tag name="KSO_WM_UNIT_LAYERLEVEL" val="1_1_1"/>
  <p:tag name="KSO_WM_UNIT_TYPE" val="l_h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1"/>
  <p:tag name="KSO_WM_DIAGRAM_MIN_ITEMCNT" val="1"/>
  <p:tag name="KSO_WM_DIAGRAM_VERSION" val="3"/>
  <p:tag name="KSO_WM_DIAGRAM_VIRTUALLY_FRAME" val="{&quot;height&quot;:151,&quot;width&quot;:404.8999938964844}"/>
  <p:tag name="KSO_WM_TAG_VERSION" val="3.0"/>
  <p:tag name="KSO_WM_TEMPLATE_CATEGORY" val="diagram"/>
  <p:tag name="KSO_WM_TEMPLATE_INDEX" val="20231880"/>
  <p:tag name="KSO_WM_UNIT_COMPATIBLE" val="0"/>
  <p:tag name="KSO_WM_UNIT_DIAGRAM_ISNUMVISUAL" val="0"/>
  <p:tag name="KSO_WM_UNIT_DIAGRAM_ISREFERUNIT" val="0"/>
  <p:tag name="KSO_WM_UNIT_HIGHLIGHT" val="0"/>
  <p:tag name="KSO_WM_UNIT_ID" val="diagram20231880_1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。单击此处输入你的项正文内容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60"/>
</p:tagLst>
</file>

<file path=ppt/tags/tag3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1"/>
  <p:tag name="KSO_WM_DIAGRAM_MIN_ITEMCNT" val="1"/>
  <p:tag name="KSO_WM_DIAGRAM_VERSION" val="3"/>
  <p:tag name="KSO_WM_DIAGRAM_VIRTUALLY_FRAME" val="{&quot;height&quot;:151,&quot;width&quot;:404.8999938964844}"/>
  <p:tag name="KSO_WM_TAG_VERSION" val="3.0"/>
  <p:tag name="KSO_WM_TEMPLATE_CATEGORY" val="diagram"/>
  <p:tag name="KSO_WM_TEMPLATE_INDEX" val="20231880"/>
  <p:tag name="KSO_WM_UNIT_COMPATIBLE" val="0"/>
  <p:tag name="KSO_WM_UNIT_DIAGRAM_ISNUMVISUAL" val="0"/>
  <p:tag name="KSO_WM_UNIT_DIAGRAM_ISREFERUNIT" val="0"/>
  <p:tag name="KSO_WM_UNIT_HIGHLIGHT" val="0"/>
  <p:tag name="KSO_WM_UNIT_ID" val="diagram20231880_1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项标题"/>
  <p:tag name="KSO_WM_UNIT_TEXT_FILL_FORE_SCHEMECOLOR_INDEX" val="1"/>
  <p:tag name="KSO_WM_UNIT_TEXT_FILL_TYPE" val="1"/>
  <p:tag name="KSO_WM_UNIT_TYPE" val="l_h_a"/>
  <p:tag name="KSO_WM_UNIT_USESOURCEFORMAT_APPLY" val="0"/>
  <p:tag name="KSO_WM_UNIT_VALUE" val="10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932_1"/>
  <p:tag name="KSO_WM_SLIDE_INDEX" val="1"/>
  <p:tag name="KSO_WM_SLIDE_ITEM_CNT" val="1"/>
  <p:tag name="KSO_WM_SLIDE_LAYOUT" val="a_d_l"/>
  <p:tag name="KSO_WM_SLIDE_LAYOUT_CNT" val="1_1_1"/>
  <p:tag name="KSO_WM_SLIDE_POSITION" val="57.1923*332.635"/>
  <p:tag name="KSO_WM_SLIDE_SIZE" val="404.9*151"/>
  <p:tag name="KSO_WM_SLIDE_SUBTYPE" val="picTxt"/>
  <p:tag name="KSO_WM_SLIDE_TYPE" val="text"/>
  <p:tag name="KSO_WM_SPECIAL_SOURCE" val="bdnull"/>
  <p:tag name="KSO_WM_TAG_VERSION" val="3.0"/>
  <p:tag name="KSO_WM_TEMPLATE_CATEGORY" val="custom"/>
  <p:tag name="KSO_WM_TEMPLATE_COLOR_TYPE" val="0"/>
  <p:tag name="KSO_WM_TEMPLATE_INDEX" val="20231816"/>
  <p:tag name="KSO_WM_TEMPLATE_MASTER_TYPE" val="0"/>
  <p:tag name="KSO_WM_TEMPLATE_SUBCATEGORY" val="0"/>
</p:tagLst>
</file>

<file path=ppt/tags/tag3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816"/>
  <p:tag name="KSO_WM_UNIT_COMPATIBLE" val="0"/>
  <p:tag name="KSO_WM_UNIT_DIAGRAM_ISNUMVISUAL" val="0"/>
  <p:tag name="KSO_WM_UNIT_DIAGRAM_ISREFERUNIT" val="0"/>
  <p:tag name="KSO_WM_UNIT_HIGHLIGHT" val="0"/>
  <p:tag name="KSO_WM_UNIT_ID" val="custom202318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30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816"/>
  <p:tag name="KSO_WM_UNIT_COMPATIBLE" val="1"/>
  <p:tag name="KSO_WM_UNIT_DIAGRAM_ISNUMVISUAL" val="0"/>
  <p:tag name="KSO_WM_UNIT_DIAGRAM_ISREFERUNIT" val="0"/>
  <p:tag name="KSO_WM_UNIT_HIGHLIGHT" val="0"/>
  <p:tag name="KSO_WM_UNIT_ID" val="custom20231816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305.xml><?xml version="1.0" encoding="utf-8"?>
<p:tagLst xmlns:p="http://schemas.openxmlformats.org/presentationml/2006/main">
  <p:tag name="KSO_WM_BEAUTIFY_FLAG" val="#wm#"/>
  <p:tag name="KSO_WM_SLIDE_ID" val="custom202318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1816"/>
  <p:tag name="KSO_WM_TEMPLATE_MASTER_TYPE" val="0"/>
  <p:tag name="KSO_WM_TEMPLATE_SUBCATEGORY" val="29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905"/>
  <p:tag name="KSO_WM_UNIT_COMPATIBLE" val="0"/>
  <p:tag name="KSO_WM_UNIT_DIAGRAM_ISNUMVISUAL" val="0"/>
  <p:tag name="KSO_WM_UNIT_DIAGRAM_ISREFERUNIT" val="0"/>
  <p:tag name="KSO_WM_UNIT_HIGHLIGHT" val="0"/>
  <p:tag name="KSO_WM_UNIT_ID" val="custom2023190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13"/>
  <p:tag name="KSO_WM_UNIT_TEXT_FILL_TYPE" val="1"/>
  <p:tag name="KSO_WM_UNIT_TYPE" val="a"/>
  <p:tag name="KSO_WM_UNIT_USESOURCEFORMAT_APPLY" val="0"/>
  <p:tag name="KSO_WM_UNIT_VALUE" val="30"/>
</p:tagLst>
</file>

<file path=ppt/tags/tag3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6"/>
  <p:tag name="KSO_WM_UNIT_FILL_TYPE" val="1"/>
  <p:tag name="KSO_WM_UNIT_HIGHLIGHT" val="0"/>
  <p:tag name="KSO_WM_UNIT_ID" val="diagram20231714_2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6"/>
  <p:tag name="KSO_WM_UNIT_FILL_TYPE" val="1"/>
  <p:tag name="KSO_WM_UNIT_HIGHLIGHT" val="0"/>
  <p:tag name="KSO_WM_UNIT_ID" val="diagram20231714_2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6"/>
  <p:tag name="KSO_WM_UNIT_FILL_TYPE" val="1"/>
  <p:tag name="KSO_WM_UNIT_HIGHLIGHT" val="0"/>
  <p:tag name="KSO_WM_UNIT_ID" val="diagram20231714_2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HIGHLIGHT" val="0"/>
  <p:tag name="KSO_WM_UNIT_ID" val="diagram20231714_2*l_h_d*1_1_1"/>
  <p:tag name="KSO_WM_UNIT_INDEX" val="1_1_1"/>
  <p:tag name="KSO_WM_UNIT_LAYERLEVEL" val="1_1_1"/>
  <p:tag name="KSO_WM_UNIT_LINE_FILL_TYPE" val="2"/>
  <p:tag name="KSO_WM_UNIT_LINE_FORE_SCHEMECOLOR_INDEX" val="1"/>
  <p:tag name="KSO_WM_UNIT_TYPE" val="l_h_d"/>
  <p:tag name="KSO_WM_UNIT_USESOURCEFORMAT_APPLY" val="0"/>
  <p:tag name="KSO_WM_UNIT_VALUE" val="519*519"/>
</p:tagLst>
</file>

<file path=ppt/tags/tag3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2,&quot;transparency&quot;:0},&quot;type&quot;:1},&quot;shadow&quot;:{&quot;brightness&quot;:0.400000005960464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714_2*l_h_i*1_1_2"/>
  <p:tag name="KSO_WM_UNIT_INDEX" val="1_1_2"/>
  <p:tag name="KSO_WM_UNIT_LAYERLEVEL" val="1_1_1"/>
  <p:tag name="KSO_WM_UNIT_LINE_FILL_TYPE" val="2"/>
  <p:tag name="KSO_WM_UNIT_LINE_FORE_SCHEMECOLOR_INDEX" val="2"/>
  <p:tag name="KSO_WM_UNIT_LINE_FORE_SCHEMECOLOR_INDEX_BRIGHTNESS" val="0"/>
  <p:tag name="KSO_WM_UNIT_SHADOW_SCHEMECOLOR_INDEX" val="5"/>
  <p:tag name="KSO_WM_UNIT_SHADOW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FILL_FORE_SCHEMECOLOR_INDEX" val="2"/>
  <p:tag name="KSO_WM_UNIT_FILL_FORE_SCHEMECOLOR_INDEX_BRIGHTNESS" val="0"/>
  <p:tag name="KSO_WM_UNIT_FILL_TYPE" val="1"/>
  <p:tag name="KSO_WM_UNIT_HIGHLIGHT" val="0"/>
  <p:tag name="KSO_WM_UNIT_ID" val="diagram20231714_2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HIGHLIGHT" val="0"/>
  <p:tag name="KSO_WM_UNIT_ID" val="diagram20231714_2*l_h_d*1_2_1"/>
  <p:tag name="KSO_WM_UNIT_INDEX" val="1_2_1"/>
  <p:tag name="KSO_WM_UNIT_LAYERLEVEL" val="1_1_1"/>
  <p:tag name="KSO_WM_UNIT_LINE_FILL_TYPE" val="2"/>
  <p:tag name="KSO_WM_UNIT_LINE_FORE_SCHEMECOLOR_INDEX" val="1"/>
  <p:tag name="KSO_WM_UNIT_TYPE" val="l_h_d"/>
  <p:tag name="KSO_WM_UNIT_USESOURCEFORMAT_APPLY" val="0"/>
  <p:tag name="KSO_WM_UNIT_VALUE" val="519*519"/>
</p:tagLst>
</file>

<file path=ppt/tags/tag3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2,&quot;transparency&quot;:0},&quot;type&quot;:1},&quot;shadow&quot;:{&quot;brightness&quot;:0.400000005960464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714_2*l_h_i*1_2_2"/>
  <p:tag name="KSO_WM_UNIT_INDEX" val="1_2_2"/>
  <p:tag name="KSO_WM_UNIT_LAYERLEVEL" val="1_1_1"/>
  <p:tag name="KSO_WM_UNIT_LINE_FILL_TYPE" val="2"/>
  <p:tag name="KSO_WM_UNIT_LINE_FORE_SCHEMECOLOR_INDEX" val="2"/>
  <p:tag name="KSO_WM_UNIT_LINE_FORE_SCHEMECOLOR_INDEX_BRIGHTNESS" val="0"/>
  <p:tag name="KSO_WM_UNIT_SHADOW_SCHEMECOLOR_INDEX" val="5"/>
  <p:tag name="KSO_WM_UNIT_SHADOW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FILL_FORE_SCHEMECOLOR_INDEX" val="2"/>
  <p:tag name="KSO_WM_UNIT_FILL_FORE_SCHEMECOLOR_INDEX_BRIGHTNESS" val="0"/>
  <p:tag name="KSO_WM_UNIT_FILL_TYPE" val="1"/>
  <p:tag name="KSO_WM_UNIT_HIGHLIGHT" val="0"/>
  <p:tag name="KSO_WM_UNIT_ID" val="diagram20231714_2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HIGHLIGHT" val="0"/>
  <p:tag name="KSO_WM_UNIT_ID" val="diagram20231714_2*l_h_d*1_3_1"/>
  <p:tag name="KSO_WM_UNIT_INDEX" val="1_3_1"/>
  <p:tag name="KSO_WM_UNIT_LAYERLEVEL" val="1_1_1"/>
  <p:tag name="KSO_WM_UNIT_LINE_FILL_TYPE" val="2"/>
  <p:tag name="KSO_WM_UNIT_LINE_FORE_SCHEMECOLOR_INDEX" val="1"/>
  <p:tag name="KSO_WM_UNIT_TYPE" val="l_h_d"/>
  <p:tag name="KSO_WM_UNIT_USESOURCEFORMAT_APPLY" val="0"/>
  <p:tag name="KSO_WM_UNIT_VALUE" val="519*519"/>
</p:tagLst>
</file>

<file path=ppt/tags/tag3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2,&quot;transparency&quot;:0},&quot;type&quot;:1},&quot;shadow&quot;:{&quot;brightness&quot;:0.400000005960464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714_2*l_h_i*1_3_2"/>
  <p:tag name="KSO_WM_UNIT_INDEX" val="1_3_2"/>
  <p:tag name="KSO_WM_UNIT_LAYERLEVEL" val="1_1_1"/>
  <p:tag name="KSO_WM_UNIT_LINE_FILL_TYPE" val="2"/>
  <p:tag name="KSO_WM_UNIT_LINE_FORE_SCHEMECOLOR_INDEX" val="2"/>
  <p:tag name="KSO_WM_UNIT_LINE_FORE_SCHEMECOLOR_INDEX_BRIGHTNESS" val="0"/>
  <p:tag name="KSO_WM_UNIT_SHADOW_SCHEMECOLOR_INDEX" val="5"/>
  <p:tag name="KSO_WM_UNIT_SHADOW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FILL_FORE_SCHEMECOLOR_INDEX" val="2"/>
  <p:tag name="KSO_WM_UNIT_FILL_FORE_SCHEMECOLOR_INDEX_BRIGHTNESS" val="0"/>
  <p:tag name="KSO_WM_UNIT_FILL_TYPE" val="1"/>
  <p:tag name="KSO_WM_UNIT_HIGHLIGHT" val="0"/>
  <p:tag name="KSO_WM_UNIT_ID" val="diagram20231714_2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HIGHLIGHT" val="0"/>
  <p:tag name="KSO_WM_UNIT_ID" val="diagram20231714_2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60"/>
</p:tagLst>
</file>

<file path=ppt/tags/tag3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HIGHLIGHT" val="0"/>
  <p:tag name="KSO_WM_UNIT_ID" val="diagram20231714_2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FORE_SCHEMECOLOR_INDEX_BRIGHTNESS" val="0.25"/>
  <p:tag name="KSO_WM_UNIT_TEXT_FILL_TYPE" val="1"/>
  <p:tag name="KSO_WM_UNIT_TYPE" val="l_h_a"/>
  <p:tag name="KSO_WM_UNIT_USESOURCEFORMAT_APPLY" val="0"/>
  <p:tag name="KSO_WM_UNIT_VALUE" val="10"/>
</p:tagLst>
</file>

<file path=ppt/tags/tag3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HIGHLIGHT" val="0"/>
  <p:tag name="KSO_WM_UNIT_ID" val="diagram20231714_2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60"/>
</p:tagLst>
</file>

<file path=ppt/tags/tag3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HIGHLIGHT" val="0"/>
  <p:tag name="KSO_WM_UNIT_ID" val="diagram20231714_2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FORE_SCHEMECOLOR_INDEX_BRIGHTNESS" val="0.25"/>
  <p:tag name="KSO_WM_UNIT_TEXT_FILL_TYPE" val="1"/>
  <p:tag name="KSO_WM_UNIT_TYPE" val="l_h_a"/>
  <p:tag name="KSO_WM_UNIT_USESOURCEFORMAT_APPLY" val="0"/>
  <p:tag name="KSO_WM_UNIT_VALUE" val="10"/>
</p:tagLst>
</file>

<file path=ppt/tags/tag3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HIGHLIGHT" val="0"/>
  <p:tag name="KSO_WM_UNIT_ID" val="diagram20231714_2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60"/>
</p:tagLst>
</file>

<file path=ppt/tags/tag3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HIGHLIGHT" val="0"/>
  <p:tag name="KSO_WM_UNIT_ID" val="diagram20231714_2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FORE_SCHEMECOLOR_INDEX_BRIGHTNESS" val="0.25"/>
  <p:tag name="KSO_WM_UNIT_TEXT_FILL_TYPE" val="1"/>
  <p:tag name="KSO_WM_UNIT_TYPE" val="l_h_a"/>
  <p:tag name="KSO_WM_UNIT_USESOURCEFORMAT_APPLY" val="0"/>
  <p:tag name="KSO_WM_UNIT_VALUE" val="10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905_1"/>
  <p:tag name="KSO_WM_SLIDE_INDEX" val="1"/>
  <p:tag name="KSO_WM_SLIDE_ITEM_CNT" val="3"/>
  <p:tag name="KSO_WM_SLIDE_LAYOUT" val="a_l"/>
  <p:tag name="KSO_WM_SLIDE_LAYOUT_CNT" val="1_1"/>
  <p:tag name="KSO_WM_SLIDE_POSITION" val="62.1105*120.895"/>
  <p:tag name="KSO_WM_SLIDE_SIZE" val="840.571*358.292"/>
  <p:tag name="KSO_WM_SLIDE_SUBTYPE" val="picTxt"/>
  <p:tag name="KSO_WM_SLIDE_TYPE" val="text"/>
  <p:tag name="KSO_WM_SPECIAL_SOURCE" val="bdnull"/>
  <p:tag name="KSO_WM_TAG_VERSION" val="3.0"/>
  <p:tag name="KSO_WM_TEMPLATE_CATEGORY" val="custom"/>
  <p:tag name="KSO_WM_TEMPLATE_COLOR_TYPE" val="0"/>
  <p:tag name="KSO_WM_TEMPLATE_INDEX" val="20231816"/>
  <p:tag name="KSO_WM_TEMPLATE_MASTER_TYPE" val="0"/>
  <p:tag name="KSO_WM_TEMPLATE_SUBCATEGOR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804"/>
  <p:tag name="KSO_WM_UNIT_COMPATIBLE" val="0"/>
  <p:tag name="KSO_WM_UNIT_DIAGRAM_ISNUMVISUAL" val="0"/>
  <p:tag name="KSO_WM_UNIT_DIAGRAM_ISREFERUNIT" val="0"/>
  <p:tag name="KSO_WM_UNIT_HIGHLIGHT" val="0"/>
  <p:tag name="KSO_WM_UNIT_ID" val="custom2023180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13"/>
  <p:tag name="KSO_WM_UNIT_TEXT_FILL_TYPE" val="1"/>
  <p:tag name="KSO_WM_UNIT_TYPE" val="a"/>
  <p:tag name="KSO_WM_UNIT_USESOURCEFORMAT_APPLY" val="0"/>
  <p:tag name="KSO_WM_UNIT_VALUE" val="30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804"/>
  <p:tag name="KSO_WM_UNIT_COMPATIBLE" val="0"/>
  <p:tag name="KSO_WM_UNIT_DIAGRAM_ISNUMVISUAL" val="0"/>
  <p:tag name="KSO_WM_UNIT_DIAGRAM_ISREFERUNIT" val="0"/>
  <p:tag name="KSO_WM_UNIT_HIGHLIGHT" val="0"/>
  <p:tag name="KSO_WM_UNIT_ID" val="custom20231804_1*d*1"/>
  <p:tag name="KSO_WM_UNIT_INDEX" val="1"/>
  <p:tag name="KSO_WM_UNIT_LAYERLEVEL" val="1"/>
  <p:tag name="KSO_WM_UNIT_LINE_FILL_TYPE" val="2"/>
  <p:tag name="KSO_WM_UNIT_LINE_FORE_SCHEMECOLOR_INDEX" val="13"/>
  <p:tag name="KSO_WM_UNIT_TYPE" val="d"/>
  <p:tag name="KSO_WM_UNIT_USESOURCEFORMAT_APPLY" val="0"/>
  <p:tag name="KSO_WM_UNIT_VALUE" val="1904*1309"/>
</p:tagLst>
</file>

<file path=ppt/tags/tag3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64.9480285644531,&quot;width&quot;:413.98992919921875}"/>
  <p:tag name="KSO_WM_TAG_VERSION" val="3.0"/>
  <p:tag name="KSO_WM_TEMPLATE_CATEGORY" val="diagram"/>
  <p:tag name="KSO_WM_TEMPLATE_INDEX" val="20231759"/>
  <p:tag name="KSO_WM_UNIT_COMPATIBLE" val="0"/>
  <p:tag name="KSO_WM_UNIT_DIAGRAM_ISNUMVISUAL" val="0"/>
  <p:tag name="KSO_WM_UNIT_DIAGRAM_ISREFERUNIT" val="0"/>
  <p:tag name="KSO_WM_UNIT_HIGHLIGHT" val="0"/>
  <p:tag name="KSO_WM_UNIT_ID" val="diagram20231759_1*l_h_f*1_1_1"/>
  <p:tag name="KSO_WM_UNIT_INDEX" val="1_1_1"/>
  <p:tag name="KSO_WM_UNIT_LAYERLEVEL" val="1_1_1"/>
  <p:tag name="KSO_WM_UNIT_NOCLEAR" val="0"/>
  <p:tag name="KSO_WM_UNIT_PRESET_TEXT" val="单击此处输入您的项正文，请尽量言简意赅的阐述观点。单击输入您的项正文，请尽量言简意赅的阐述观点。"/>
  <p:tag name="KSO_WM_UNIT_SUBTYPE" val="a"/>
  <p:tag name="KSO_WM_UNIT_TEXT_FILL_FORE_SCHEMECOLOR_INDEX" val="1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3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64.9480285644531,&quot;width&quot;:413.98992919921875}"/>
  <p:tag name="KSO_WM_TAG_VERSION" val="3.0"/>
  <p:tag name="KSO_WM_TEMPLATE_CATEGORY" val="diagram"/>
  <p:tag name="KSO_WM_TEMPLATE_INDEX" val="20231759"/>
  <p:tag name="KSO_WM_UNIT_COMPATIBLE" val="0"/>
  <p:tag name="KSO_WM_UNIT_DIAGRAM_ISNUMVISUAL" val="0"/>
  <p:tag name="KSO_WM_UNIT_DIAGRAM_ISREFERUNIT" val="0"/>
  <p:tag name="KSO_WM_UNIT_HIGHLIGHT" val="0"/>
  <p:tag name="KSO_WM_UNIT_ID" val="diagram20231759_1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USESOURCEFORMAT_APPLY" val="0"/>
  <p:tag name="KSO_WM_UNIT_VALUE" val="10"/>
</p:tagLst>
</file>

<file path=ppt/tags/tag3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64.9480285644531,&quot;width&quot;:413.98992919921875}"/>
  <p:tag name="KSO_WM_TAG_VERSION" val="3.0"/>
  <p:tag name="KSO_WM_TEMPLATE_CATEGORY" val="diagram"/>
  <p:tag name="KSO_WM_TEMPLATE_INDEX" val="2023175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759_1*l_h_i*1_1_1"/>
  <p:tag name="KSO_WM_UNIT_INDEX" val="1_1_1"/>
  <p:tag name="KSO_WM_UNIT_LAYERLEVEL" val="1_1_1"/>
  <p:tag name="KSO_WM_UNIT_PRESET_TEXT" val="01"/>
  <p:tag name="KSO_WM_UNIT_SUBTYPE" val="d"/>
  <p:tag name="KSO_WM_UNIT_TEXT_FILL_FORE_SCHEMECOLOR_INDEX" val="1"/>
  <p:tag name="KSO_WM_UNIT_TEXT_FILL_FORE_SCHEMECOLOR_INDEX_BRIGHTNESS" val="0.15"/>
  <p:tag name="KSO_WM_UNIT_TEXT_FILL_TYPE" val="1"/>
  <p:tag name="KSO_WM_UNIT_TYPE" val="l_h_i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64.9480285644531,&quot;width&quot;:413.98992919921875}"/>
  <p:tag name="KSO_WM_TAG_VERSION" val="3.0"/>
  <p:tag name="KSO_WM_TEMPLATE_CATEGORY" val="diagram"/>
  <p:tag name="KSO_WM_TEMPLATE_INDEX" val="20231759"/>
  <p:tag name="KSO_WM_UNIT_COMPATIBLE" val="0"/>
  <p:tag name="KSO_WM_UNIT_DIAGRAM_ISNUMVISUAL" val="0"/>
  <p:tag name="KSO_WM_UNIT_DIAGRAM_ISREFERUNIT" val="0"/>
  <p:tag name="KSO_WM_UNIT_HIGHLIGHT" val="0"/>
  <p:tag name="KSO_WM_UNIT_ID" val="diagram20231759_1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USESOURCEFORMAT_APPLY" val="0"/>
  <p:tag name="KSO_WM_UNIT_VALUE" val="10"/>
</p:tagLst>
</file>

<file path=ppt/tags/tag3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64.9480285644531,&quot;width&quot;:413.98992919921875}"/>
  <p:tag name="KSO_WM_TAG_VERSION" val="3.0"/>
  <p:tag name="KSO_WM_TEMPLATE_CATEGORY" val="diagram"/>
  <p:tag name="KSO_WM_TEMPLATE_INDEX" val="2023175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759_1*l_h_i*1_2_1"/>
  <p:tag name="KSO_WM_UNIT_INDEX" val="1_2_1"/>
  <p:tag name="KSO_WM_UNIT_LAYERLEVEL" val="1_1_1"/>
  <p:tag name="KSO_WM_UNIT_PRESET_TEXT" val="02"/>
  <p:tag name="KSO_WM_UNIT_SUBTYPE" val="d"/>
  <p:tag name="KSO_WM_UNIT_TEXT_FILL_FORE_SCHEMECOLOR_INDEX" val="1"/>
  <p:tag name="KSO_WM_UNIT_TEXT_FILL_FORE_SCHEMECOLOR_INDEX_BRIGHTNESS" val="0.15"/>
  <p:tag name="KSO_WM_UNIT_TEXT_FILL_TYPE" val="1"/>
  <p:tag name="KSO_WM_UNIT_TYPE" val="l_h_i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64.9480285644531,&quot;width&quot;:413.98992919921875}"/>
  <p:tag name="KSO_WM_TAG_VERSION" val="3.0"/>
  <p:tag name="KSO_WM_TEMPLATE_CATEGORY" val="diagram"/>
  <p:tag name="KSO_WM_TEMPLATE_INDEX" val="20231759"/>
  <p:tag name="KSO_WM_UNIT_COMPATIBLE" val="0"/>
  <p:tag name="KSO_WM_UNIT_DIAGRAM_ISNUMVISUAL" val="0"/>
  <p:tag name="KSO_WM_UNIT_DIAGRAM_ISREFERUNIT" val="0"/>
  <p:tag name="KSO_WM_UNIT_HIGHLIGHT" val="0"/>
  <p:tag name="KSO_WM_UNIT_ID" val="diagram20231759_1*l_h_f*1_2_1"/>
  <p:tag name="KSO_WM_UNIT_INDEX" val="1_2_1"/>
  <p:tag name="KSO_WM_UNIT_LAYERLEVEL" val="1_1_1"/>
  <p:tag name="KSO_WM_UNIT_NOCLEAR" val="0"/>
  <p:tag name="KSO_WM_UNIT_PRESET_TEXT" val="单击此处输入您的项正文，请尽量言简意赅的阐述观点。单击输入您的项正文，请尽量言简意赅的阐述观点。&#10;"/>
  <p:tag name="KSO_WM_UNIT_SUBTYPE" val="a"/>
  <p:tag name="KSO_WM_UNIT_TEXT_FILL_FORE_SCHEMECOLOR_INDEX" val="1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804_1"/>
  <p:tag name="KSO_WM_SLIDE_INDEX" val="1"/>
  <p:tag name="KSO_WM_SLIDE_ITEM_CNT" val="3"/>
  <p:tag name="KSO_WM_SLIDE_LAYOUT" val="a_d_l"/>
  <p:tag name="KSO_WM_SLIDE_LAYOUT_CNT" val="1_1_1"/>
  <p:tag name="KSO_WM_SLIDE_POSITION" val="54.75*136.56"/>
  <p:tag name="KSO_WM_SLIDE_SIZE" val="413.271*363.279"/>
  <p:tag name="KSO_WM_SLIDE_SUBTYPE" val="picTxt"/>
  <p:tag name="KSO_WM_SLIDE_TYPE" val="text"/>
  <p:tag name="KSO_WM_SPECIAL_SOURCE" val="bdnull"/>
  <p:tag name="KSO_WM_TAG_VERSION" val="3.0"/>
  <p:tag name="KSO_WM_TEMPLATE_CATEGORY" val="custom"/>
  <p:tag name="KSO_WM_TEMPLATE_COLOR_TYPE" val="0"/>
  <p:tag name="KSO_WM_TEMPLATE_INDEX" val="20231816"/>
  <p:tag name="KSO_WM_TEMPLATE_MASTER_TYPE" val="0"/>
  <p:tag name="KSO_WM_TEMPLATE_SUBCATEGORY" val="0"/>
</p:tagLst>
</file>

<file path=ppt/tags/tag335.xml><?xml version="1.0" encoding="utf-8"?>
<p:tagLst xmlns:p="http://schemas.openxmlformats.org/presentationml/2006/main">
  <p:tag name="KSO_WM_BEAUTIFY_FLAG" val="#wm#"/>
  <p:tag name="KSO_WM_DIAGRAM_GROUP_CODE" val="m457-1"/>
  <p:tag name="KSO_WM_TAG_VERSION" val="3.0"/>
  <p:tag name="KSO_WM_TEMPLATE_CATEGORY" val="custom"/>
  <p:tag name="KSO_WM_TEMPLATE_INDEX" val="20231800"/>
  <p:tag name="KSO_WM_UNIT_COMPATIBLE" val="0"/>
  <p:tag name="KSO_WM_UNIT_DIAGRAM_ISNUMVISUAL" val="0"/>
  <p:tag name="KSO_WM_UNIT_DIAGRAM_ISREFERUNIT" val="0"/>
  <p:tag name="KSO_WM_UNIT_HIGHLIGHT" val="0"/>
  <p:tag name="KSO_WM_UNIT_ID" val="custom2023180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13"/>
  <p:tag name="KSO_WM_UNIT_TEXT_FILL_TYPE" val="1"/>
  <p:tag name="KSO_WM_UNIT_TYPE" val="a"/>
  <p:tag name="KSO_WM_UNIT_USESOURCEFORMAT_APPLY" val="0"/>
  <p:tag name="KSO_WM_UNIT_VALUE" val="30"/>
</p:tagLst>
</file>

<file path=ppt/tags/tag3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7000000178813934,&quot;transparency&quot;:1},{&quot;brightness&quot;:0,&quot;colorType&quot;:1,&quot;foreColorIndex&quot;:5,&quot;pos&quot;:0.6100000143051147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6"/>
  <p:tag name="KSO_WM_DIAGRAM_MIN_ITEMCNT" val="2"/>
  <p:tag name="KSO_WM_DIAGRAM_VERSION" val="3"/>
  <p:tag name="KSO_WM_DIAGRAM_VIRTUALLY_FRAME" val="{&quot;height&quot;:343.6048889160156,&quot;width&quot;:880.6500244140625}"/>
  <p:tag name="KSO_WM_TAG_VERSION" val="3.0"/>
  <p:tag name="KSO_WM_TEMPLATE_CATEGORY" val="diagram"/>
  <p:tag name="KSO_WM_TEMPLATE_INDEX" val="20230941"/>
  <p:tag name="KSO_WM_UNIT_COMPATIBLE" val="0"/>
  <p:tag name="KSO_WM_UNIT_DIAGRAM_ISNUMVISUAL" val="0"/>
  <p:tag name="KSO_WM_UNIT_DIAGRAM_ISREFERUNIT" val="0"/>
  <p:tag name="KSO_WM_UNIT_HIGHLIGHT" val="0"/>
  <p:tag name="KSO_WM_UNIT_ID" val="diagram20230941_1*m_h_i*1_1_2"/>
  <p:tag name="KSO_WM_UNIT_INDEX" val="1_1_2"/>
  <p:tag name="KSO_WM_UNIT_LAYERLEVEL" val="1_1_1"/>
  <p:tag name="KSO_WM_UNIT_LINE_FORE_SCHEMECOLOR_INDEX" val="5"/>
  <p:tag name="KSO_WM_UNIT_TYPE" val="m_h_i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7000000178813934,&quot;transparency&quot;:1},{&quot;brightness&quot;:0,&quot;colorType&quot;:1,&quot;foreColorIndex&quot;:5,&quot;pos&quot;:0.6100000143051147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6"/>
  <p:tag name="KSO_WM_DIAGRAM_MIN_ITEMCNT" val="2"/>
  <p:tag name="KSO_WM_DIAGRAM_VERSION" val="3"/>
  <p:tag name="KSO_WM_DIAGRAM_VIRTUALLY_FRAME" val="{&quot;height&quot;:343.6048889160156,&quot;width&quot;:880.6500244140625}"/>
  <p:tag name="KSO_WM_TAG_VERSION" val="3.0"/>
  <p:tag name="KSO_WM_TEMPLATE_CATEGORY" val="diagram"/>
  <p:tag name="KSO_WM_TEMPLATE_INDEX" val="20230941"/>
  <p:tag name="KSO_WM_UNIT_COMPATIBLE" val="0"/>
  <p:tag name="KSO_WM_UNIT_DIAGRAM_ISNUMVISUAL" val="0"/>
  <p:tag name="KSO_WM_UNIT_DIAGRAM_ISREFERUNIT" val="0"/>
  <p:tag name="KSO_WM_UNIT_HIGHLIGHT" val="0"/>
  <p:tag name="KSO_WM_UNIT_ID" val="diagram20230941_1*m_h_i*1_2_1"/>
  <p:tag name="KSO_WM_UNIT_INDEX" val="1_2_1"/>
  <p:tag name="KSO_WM_UNIT_LAYERLEVEL" val="1_1_1"/>
  <p:tag name="KSO_WM_UNIT_LINE_FORE_SCHEMECOLOR_INDEX" val="5"/>
  <p:tag name="KSO_WM_UNIT_TYPE" val="m_h_i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gradient&quot;:[{&quot;brightness&quot;:0,&quot;colorType&quot;:1,&quot;foreColorIndex&quot;:5,&quot;pos&quot;:0.20000000298023224,&quot;transparency&quot;:1},{&quot;brightness&quot;:0,&quot;colorType&quot;:1,&quot;foreColorIndex&quot;:5,&quot;pos&quot;:0.899999976158142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6"/>
  <p:tag name="KSO_WM_DIAGRAM_MIN_ITEMCNT" val="2"/>
  <p:tag name="KSO_WM_DIAGRAM_VERSION" val="3"/>
  <p:tag name="KSO_WM_DIAGRAM_VIRTUALLY_FRAME" val="{&quot;height&quot;:343.6048889160156,&quot;width&quot;:880.6500244140625}"/>
  <p:tag name="KSO_WM_TAG_VERSION" val="3.0"/>
  <p:tag name="KSO_WM_TEMPLATE_CATEGORY" val="diagram"/>
  <p:tag name="KSO_WM_TEMPLATE_INDEX" val="2023094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0941_1*m_i*1_1"/>
  <p:tag name="KSO_WM_UNIT_INDEX" val="1_1"/>
  <p:tag name="KSO_WM_UNIT_LAYERLEVEL" val="1_1"/>
  <p:tag name="KSO_WM_UNIT_LINE_FORE_SCHEMECOLOR_INDEX" val="5"/>
  <p:tag name="KSO_WM_UNIT_TEXT_FILL_FORE_SCHEMECOLOR_INDEX" val="2"/>
  <p:tag name="KSO_WM_UNIT_TEXT_FILL_TYPE" val="1"/>
  <p:tag name="KSO_WM_UNIT_TYPE" val="m_i"/>
  <p:tag name="KSO_WM_UNIT_USESOURCEFORMAT_APPLY" val="0"/>
</p:tagLst>
</file>

<file path=ppt/tags/tag3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6"/>
  <p:tag name="KSO_WM_DIAGRAM_MIN_ITEMCNT" val="2"/>
  <p:tag name="KSO_WM_DIAGRAM_VERSION" val="3"/>
  <p:tag name="KSO_WM_DIAGRAM_VIRTUALLY_FRAME" val="{&quot;height&quot;:343.6048889160156,&quot;width&quot;:880.6500244140625}"/>
  <p:tag name="KSO_WM_TAG_VERSION" val="3.0"/>
  <p:tag name="KSO_WM_TEMPLATE_CATEGORY" val="diagram"/>
  <p:tag name="KSO_WM_TEMPLATE_INDEX" val="20230941"/>
  <p:tag name="KSO_WM_UNIT_COMPATIBLE" val="0"/>
  <p:tag name="KSO_WM_UNIT_DIAGRAM_ISNUMVISUAL" val="0"/>
  <p:tag name="KSO_WM_UNIT_DIAGRAM_ISREFERUNIT" val="0"/>
  <p:tag name="KSO_WM_UNIT_HIGHLIGHT" val="0"/>
  <p:tag name="KSO_WM_UNIT_ID" val="diagram20230941_1*m_i*1_2"/>
  <p:tag name="KSO_WM_UNIT_INDEX" val="1_2"/>
  <p:tag name="KSO_WM_UNIT_LAYERLEVEL" val="1_1"/>
  <p:tag name="KSO_WM_UNIT_TYPE" val="m_i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6"/>
  <p:tag name="KSO_WM_DIAGRAM_MIN_ITEMCNT" val="2"/>
  <p:tag name="KSO_WM_DIAGRAM_VERSION" val="3"/>
  <p:tag name="KSO_WM_DIAGRAM_VIRTUALLY_FRAME" val="{&quot;height&quot;:343.6048889160156,&quot;width&quot;:880.6500244140625}"/>
  <p:tag name="KSO_WM_TAG_VERSION" val="3.0"/>
  <p:tag name="KSO_WM_TEMPLATE_CATEGORY" val="diagram"/>
  <p:tag name="KSO_WM_TEMPLATE_INDEX" val="2023094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30941_1*m_h_i*1_1_3"/>
  <p:tag name="KSO_WM_UNIT_INDEX" val="1_1_3"/>
  <p:tag name="KSO_WM_UNIT_LAYERLEVEL" val="1_1_1"/>
  <p:tag name="KSO_WM_UNIT_TEXT_FILL_FORE_SCHEMECOLOR_INDEX" val="2"/>
  <p:tag name="KSO_WM_UNIT_TEXT_FILL_TYPE" val="1"/>
  <p:tag name="KSO_WM_UNIT_TYPE" val="m_h_i"/>
  <p:tag name="KSO_WM_UNIT_USESOURCEFORMAT_APPLY" val="0"/>
</p:tagLst>
</file>

<file path=ppt/tags/tag3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4000000059604645,&quot;colorType&quot;:1,&quot;foreColorIndex&quot;:5,&quot;transparency&quot;:0},&quot;type&quot;:1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6"/>
  <p:tag name="KSO_WM_DIAGRAM_MIN_ITEMCNT" val="2"/>
  <p:tag name="KSO_WM_DIAGRAM_VERSION" val="3"/>
  <p:tag name="KSO_WM_DIAGRAM_VIRTUALLY_FRAME" val="{&quot;height&quot;:343.6048889160156,&quot;width&quot;:880.6500244140625}"/>
  <p:tag name="KSO_WM_TAG_VERSION" val="3.0"/>
  <p:tag name="KSO_WM_TEMPLATE_CATEGORY" val="diagram"/>
  <p:tag name="KSO_WM_TEMPLATE_INDEX" val="2023094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30941_1*m_h_i*1_2_3"/>
  <p:tag name="KSO_WM_UNIT_INDEX" val="1_2_3"/>
  <p:tag name="KSO_WM_UNIT_LAYERLEVEL" val="1_1_1"/>
  <p:tag name="KSO_WM_UNIT_TEXT_FILL_FORE_SCHEMECOLOR_INDEX" val="2"/>
  <p:tag name="KSO_WM_UNIT_TEXT_FILL_TYPE" val="1"/>
  <p:tag name="KSO_WM_UNIT_TYPE" val="m_h_i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6"/>
  <p:tag name="KSO_WM_DIAGRAM_MIN_ITEMCNT" val="2"/>
  <p:tag name="KSO_WM_DIAGRAM_VERSION" val="3"/>
  <p:tag name="KSO_WM_DIAGRAM_VIRTUALLY_FRAME" val="{&quot;height&quot;:343.6048889160156,&quot;width&quot;:880.6500244140625}"/>
  <p:tag name="KSO_WM_TAG_VERSION" val="3.0"/>
  <p:tag name="KSO_WM_TEMPLATE_CATEGORY" val="diagram"/>
  <p:tag name="KSO_WM_TEMPLATE_INDEX" val="20230941"/>
  <p:tag name="KSO_WM_UNIT_COMPATIBLE" val="0"/>
  <p:tag name="KSO_WM_UNIT_DIAGRAM_ISNUMVISUAL" val="0"/>
  <p:tag name="KSO_WM_UNIT_DIAGRAM_ISREFERUNIT" val="0"/>
  <p:tag name="KSO_WM_UNIT_HIGHLIGHT" val="0"/>
  <p:tag name="KSO_WM_UNIT_ID" val="diagram20230941_1*m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m_h_f"/>
  <p:tag name="KSO_WM_UNIT_USESOURCEFORMAT_APPLY" val="0"/>
  <p:tag name="KSO_WM_UNIT_VALUE" val="60"/>
</p:tagLst>
</file>

<file path=ppt/tags/tag3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6"/>
  <p:tag name="KSO_WM_DIAGRAM_MIN_ITEMCNT" val="2"/>
  <p:tag name="KSO_WM_DIAGRAM_VERSION" val="3"/>
  <p:tag name="KSO_WM_DIAGRAM_VIRTUALLY_FRAME" val="{&quot;height&quot;:343.6048889160156,&quot;width&quot;:880.6500244140625}"/>
  <p:tag name="KSO_WM_TAG_VERSION" val="3.0"/>
  <p:tag name="KSO_WM_TEMPLATE_CATEGORY" val="diagram"/>
  <p:tag name="KSO_WM_TEMPLATE_INDEX" val="2023094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0941_1*m_h_i*1_1_1"/>
  <p:tag name="KSO_WM_UNIT_INDEX" val="1_1_1"/>
  <p:tag name="KSO_WM_UNIT_LAYERLEVEL" val="1_1_1"/>
  <p:tag name="KSO_WM_UNIT_PRESET_TEXT" val="01"/>
  <p:tag name="KSO_WM_UNIT_SUBTYPE" val="d"/>
  <p:tag name="KSO_WM_UNIT_TEXT_SHADOW_SCHEMECOLOR_INDEX" val="5"/>
  <p:tag name="KSO_WM_UNIT_TYPE" val="m_h_i"/>
  <p:tag name="KSO_WM_UNIT_USESOURCEFORMAT_APPLY" val="0"/>
</p:tagLst>
</file>

<file path=ppt/tags/tag3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6"/>
  <p:tag name="KSO_WM_DIAGRAM_MIN_ITEMCNT" val="2"/>
  <p:tag name="KSO_WM_DIAGRAM_VERSION" val="3"/>
  <p:tag name="KSO_WM_DIAGRAM_VIRTUALLY_FRAME" val="{&quot;height&quot;:343.6048889160156,&quot;width&quot;:880.6500244140625}"/>
  <p:tag name="KSO_WM_TAG_VERSION" val="3.0"/>
  <p:tag name="KSO_WM_TEMPLATE_CATEGORY" val="diagram"/>
  <p:tag name="KSO_WM_TEMPLATE_INDEX" val="20230941"/>
  <p:tag name="KSO_WM_UNIT_COMPATIBLE" val="0"/>
  <p:tag name="KSO_WM_UNIT_DIAGRAM_ISNUMVISUAL" val="0"/>
  <p:tag name="KSO_WM_UNIT_DIAGRAM_ISREFERUNIT" val="0"/>
  <p:tag name="KSO_WM_UNIT_HIGHLIGHT" val="0"/>
  <p:tag name="KSO_WM_UNIT_ID" val="diagram20230941_1*m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项标题"/>
  <p:tag name="KSO_WM_UNIT_TEXT_FILL_FORE_SCHEMECOLOR_INDEX" val="1"/>
  <p:tag name="KSO_WM_UNIT_TEXT_FILL_TYPE" val="1"/>
  <p:tag name="KSO_WM_UNIT_TYPE" val="m_h_a"/>
  <p:tag name="KSO_WM_UNIT_USESOURCEFORMAT_APPLY" val="0"/>
  <p:tag name="KSO_WM_UNIT_VALUE" val="10"/>
</p:tagLst>
</file>

<file path=ppt/tags/tag3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6"/>
  <p:tag name="KSO_WM_DIAGRAM_MIN_ITEMCNT" val="2"/>
  <p:tag name="KSO_WM_DIAGRAM_VERSION" val="3"/>
  <p:tag name="KSO_WM_DIAGRAM_VIRTUALLY_FRAME" val="{&quot;height&quot;:343.6048889160156,&quot;width&quot;:880.6500244140625}"/>
  <p:tag name="KSO_WM_TAG_VERSION" val="3.0"/>
  <p:tag name="KSO_WM_TEMPLATE_CATEGORY" val="diagram"/>
  <p:tag name="KSO_WM_TEMPLATE_INDEX" val="20230941"/>
  <p:tag name="KSO_WM_UNIT_COMPATIBLE" val="0"/>
  <p:tag name="KSO_WM_UNIT_DIAGRAM_ISNUMVISUAL" val="0"/>
  <p:tag name="KSO_WM_UNIT_DIAGRAM_ISREFERUNIT" val="0"/>
  <p:tag name="KSO_WM_UNIT_HIGHLIGHT" val="0"/>
  <p:tag name="KSO_WM_UNIT_ID" val="diagram20230941_1*m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m_h_f"/>
  <p:tag name="KSO_WM_UNIT_USESOURCEFORMAT_APPLY" val="0"/>
  <p:tag name="KSO_WM_UNIT_VALUE" val="60"/>
</p:tagLst>
</file>

<file path=ppt/tags/tag3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6"/>
  <p:tag name="KSO_WM_DIAGRAM_MIN_ITEMCNT" val="2"/>
  <p:tag name="KSO_WM_DIAGRAM_VERSION" val="3"/>
  <p:tag name="KSO_WM_DIAGRAM_VIRTUALLY_FRAME" val="{&quot;height&quot;:343.6048889160156,&quot;width&quot;:880.6500244140625}"/>
  <p:tag name="KSO_WM_TAG_VERSION" val="3.0"/>
  <p:tag name="KSO_WM_TEMPLATE_CATEGORY" val="diagram"/>
  <p:tag name="KSO_WM_TEMPLATE_INDEX" val="2023094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0941_1*m_h_i*1_2_2"/>
  <p:tag name="KSO_WM_UNIT_INDEX" val="1_2_2"/>
  <p:tag name="KSO_WM_UNIT_LAYERLEVEL" val="1_1_1"/>
  <p:tag name="KSO_WM_UNIT_PRESET_TEXT" val="02"/>
  <p:tag name="KSO_WM_UNIT_SUBTYPE" val="d"/>
  <p:tag name="KSO_WM_UNIT_TEXT_SHADOW_SCHEMECOLOR_INDEX" val="5"/>
  <p:tag name="KSO_WM_UNIT_TYPE" val="m_h_i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6"/>
  <p:tag name="KSO_WM_DIAGRAM_MIN_ITEMCNT" val="2"/>
  <p:tag name="KSO_WM_DIAGRAM_VERSION" val="3"/>
  <p:tag name="KSO_WM_DIAGRAM_VIRTUALLY_FRAME" val="{&quot;height&quot;:343.6048889160156,&quot;width&quot;:880.6500244140625}"/>
  <p:tag name="KSO_WM_TAG_VERSION" val="3.0"/>
  <p:tag name="KSO_WM_TEMPLATE_CATEGORY" val="diagram"/>
  <p:tag name="KSO_WM_TEMPLATE_INDEX" val="20230941"/>
  <p:tag name="KSO_WM_UNIT_COMPATIBLE" val="0"/>
  <p:tag name="KSO_WM_UNIT_DIAGRAM_ISNUMVISUAL" val="0"/>
  <p:tag name="KSO_WM_UNIT_DIAGRAM_ISREFERUNIT" val="0"/>
  <p:tag name="KSO_WM_UNIT_HIGHLIGHT" val="0"/>
  <p:tag name="KSO_WM_UNIT_ID" val="diagram20230941_1*m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项标题"/>
  <p:tag name="KSO_WM_UNIT_TEXT_FILL_FORE_SCHEMECOLOR_INDEX" val="1"/>
  <p:tag name="KSO_WM_UNIT_TEXT_FILL_TYPE" val="1"/>
  <p:tag name="KSO_WM_UNIT_TYPE" val="m_h_a"/>
  <p:tag name="KSO_WM_UNIT_USESOURCEFORMAT_APPLY" val="0"/>
  <p:tag name="KSO_WM_UNIT_VALUE" val="10"/>
</p:tagLst>
</file>

<file path=ppt/tags/tag348.xml><?xml version="1.0" encoding="utf-8"?>
<p:tagLst xmlns:p="http://schemas.openxmlformats.org/presentationml/2006/main">
  <p:tag name="KSO_WM_BEAUTIFY_FLAG" val="#wm#"/>
  <p:tag name="KSO_WM_DIAGRAM_GROUP_CODE" val="m1-1"/>
  <p:tag name="KSO_WM_SLIDE_DIAGTYPE" val="m"/>
  <p:tag name="KSO_WM_SLIDE_ID" val="custom20231800_1"/>
  <p:tag name="KSO_WM_SLIDE_INDEX" val="1"/>
  <p:tag name="KSO_WM_SLIDE_ITEM_CNT" val="4"/>
  <p:tag name="KSO_WM_SLIDE_LAYOUT" val="a_m"/>
  <p:tag name="KSO_WM_SLIDE_LAYOUT_CNT" val="1_1"/>
  <p:tag name="KSO_WM_SLIDE_POSITION" val="54.6468*140.075"/>
  <p:tag name="KSO_WM_SLIDE_SIZE" val="865.125*343.73"/>
  <p:tag name="KSO_WM_SLIDE_SUBTYPE" val="diag"/>
  <p:tag name="KSO_WM_SLIDE_TYPE" val="text"/>
  <p:tag name="KSO_WM_SPECIAL_SOURCE" val="bdnull"/>
  <p:tag name="KSO_WM_TAG_VERSION" val="3.0"/>
  <p:tag name="KSO_WM_TEMPLATE_CATEGORY" val="custom"/>
  <p:tag name="KSO_WM_TEMPLATE_COLOR_TYPE" val="0"/>
  <p:tag name="KSO_WM_TEMPLATE_INDEX" val="20231816"/>
  <p:tag name="KSO_WM_TEMPLATE_MASTER_TYPE" val="0"/>
  <p:tag name="KSO_WM_TEMPLATE_SUBCATEGOR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767"/>
  <p:tag name="KSO_WM_UNIT_COMPATIBLE" val="0"/>
  <p:tag name="KSO_WM_UNIT_DIAGRAM_ISNUMVISUAL" val="0"/>
  <p:tag name="KSO_WM_UNIT_DIAGRAM_ISREFERUNIT" val="0"/>
  <p:tag name="KSO_WM_UNIT_HIGHLIGHT" val="0"/>
  <p:tag name="KSO_WM_UNIT_ID" val="custom202317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13"/>
  <p:tag name="KSO_WM_UNIT_TEXT_FILL_TYPE" val="1"/>
  <p:tag name="KSO_WM_UNIT_TYPE" val="a"/>
  <p:tag name="KSO_WM_UNIT_USESOURCEFORMAT_APPLY" val="0"/>
  <p:tag name="KSO_WM_UNIT_VALUE" val="30"/>
</p:tagLst>
</file>

<file path=ppt/tags/tag3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88.29998779296875,&quot;width&quot;:850.4000244140625}"/>
  <p:tag name="KSO_WM_TAG_VERSION" val="3.0"/>
  <p:tag name="KSO_WM_TEMPLATE_CATEGORY" val="diagram"/>
  <p:tag name="KSO_WM_TEMPLATE_INDEX" val="20230968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6"/>
  <p:tag name="KSO_WM_UNIT_FILL_TYPE" val="1"/>
  <p:tag name="KSO_WM_UNIT_HIGHLIGHT" val="0"/>
  <p:tag name="KSO_WM_UNIT_ID" val="diagram20230968_1*l_h_i*1_1_1"/>
  <p:tag name="KSO_WM_UNIT_INDEX" val="1_1_1"/>
  <p:tag name="KSO_WM_UNIT_LAYERLEVEL" val="1_1_1"/>
  <p:tag name="KSO_WM_UNIT_LINE_FILL_TYPE" val="2"/>
  <p:tag name="KSO_WM_UNIT_LINE_FORE_SCHEMECOLOR_INDEX" val="13"/>
  <p:tag name="KSO_WM_UNIT_SHADOW_SCHEMECOLOR_INDEX" val="14"/>
  <p:tag name="KSO_WM_UNIT_SHADOW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88.29998779296875,&quot;width&quot;:850.4000244140625}"/>
  <p:tag name="KSO_WM_TAG_VERSION" val="3.0"/>
  <p:tag name="KSO_WM_TEMPLATE_CATEGORY" val="diagram"/>
  <p:tag name="KSO_WM_TEMPLATE_INDEX" val="20230968"/>
  <p:tag name="KSO_WM_UNIT_COMPATIBLE" val="0"/>
  <p:tag name="KSO_WM_UNIT_DIAGRAM_ISNUMVISUAL" val="0"/>
  <p:tag name="KSO_WM_UNIT_DIAGRAM_ISREFERUNIT" val="0"/>
  <p:tag name="KSO_WM_UNIT_HIGHLIGHT" val="0"/>
  <p:tag name="KSO_WM_UNIT_ID" val="diagram20230968_1*l_h_d*1_1_1"/>
  <p:tag name="KSO_WM_UNIT_INDEX" val="1_1_1"/>
  <p:tag name="KSO_WM_UNIT_LAYERLEVEL" val="1_1_1"/>
  <p:tag name="KSO_WM_UNIT_LINE_FILL_TYPE" val="2"/>
  <p:tag name="KSO_WM_UNIT_LINE_FORE_SCHEMECOLOR_INDEX" val="1"/>
  <p:tag name="KSO_WM_UNIT_TYPE" val="l_h_d"/>
  <p:tag name="KSO_WM_UNIT_USESOURCEFORMAT_APPLY" val="0"/>
  <p:tag name="KSO_WM_UNIT_VALUE" val="864*1399"/>
</p:tagLst>
</file>

<file path=ppt/tags/tag3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88.29998779296875,&quot;width&quot;:850.4000244140625}"/>
  <p:tag name="KSO_WM_TAG_VERSION" val="3.0"/>
  <p:tag name="KSO_WM_TEMPLATE_CATEGORY" val="diagram"/>
  <p:tag name="KSO_WM_TEMPLATE_INDEX" val="20230968"/>
  <p:tag name="KSO_WM_UNIT_COMPATIBLE" val="0"/>
  <p:tag name="KSO_WM_UNIT_DIAGRAM_ISNUMVISUAL" val="0"/>
  <p:tag name="KSO_WM_UNIT_DIAGRAM_ISREFERUNIT" val="0"/>
  <p:tag name="KSO_WM_UNIT_HIGHLIGHT" val="0"/>
  <p:tag name="KSO_WM_UNIT_ID" val="diagram20230968_1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FORE_SCHEMECOLOR_INDEX_BRIGHTNESS" val="0"/>
  <p:tag name="KSO_WM_UNIT_TEXT_FILL_TYPE" val="1"/>
  <p:tag name="KSO_WM_UNIT_TYPE" val="l_h_a"/>
  <p:tag name="KSO_WM_UNIT_USESOURCEFORMAT_APPLY" val="0"/>
  <p:tag name="KSO_WM_UNIT_VALUE" val="10"/>
</p:tagLst>
</file>

<file path=ppt/tags/tag3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88.29998779296875,&quot;width&quot;:850.4000244140625}"/>
  <p:tag name="KSO_WM_TAG_VERSION" val="3.0"/>
  <p:tag name="KSO_WM_TEMPLATE_CATEGORY" val="diagram"/>
  <p:tag name="KSO_WM_TEMPLATE_INDEX" val="20230968"/>
  <p:tag name="KSO_WM_UNIT_COMPATIBLE" val="0"/>
  <p:tag name="KSO_WM_UNIT_DIAGRAM_ISNUMVISUAL" val="0"/>
  <p:tag name="KSO_WM_UNIT_DIAGRAM_ISREFERUNIT" val="0"/>
  <p:tag name="KSO_WM_UNIT_HIGHLIGHT" val="0"/>
  <p:tag name="KSO_WM_UNIT_ID" val="diagram20230968_1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60"/>
</p:tagLst>
</file>

<file path=ppt/tags/tag3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88.29998779296875,&quot;width&quot;:850.4000244140625}"/>
  <p:tag name="KSO_WM_TAG_VERSION" val="3.0"/>
  <p:tag name="KSO_WM_TEMPLATE_CATEGORY" val="diagram"/>
  <p:tag name="KSO_WM_TEMPLATE_INDEX" val="20230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0968_1*l_h_i*1_2_1"/>
  <p:tag name="KSO_WM_UNIT_INDEX" val="1_2_1"/>
  <p:tag name="KSO_WM_UNIT_LAYERLEVEL" val="1_1_1"/>
  <p:tag name="KSO_WM_UNIT_LINE_FILL_TYPE" val="2"/>
  <p:tag name="KSO_WM_UNIT_LINE_FORE_SCHEMECOLOR_INDEX" val="5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88.29998779296875,&quot;width&quot;:850.4000244140625}"/>
  <p:tag name="KSO_WM_TAG_VERSION" val="3.0"/>
  <p:tag name="KSO_WM_TEMPLATE_CATEGORY" val="diagram"/>
  <p:tag name="KSO_WM_TEMPLATE_INDEX" val="20230968"/>
  <p:tag name="KSO_WM_UNIT_COMPATIBLE" val="0"/>
  <p:tag name="KSO_WM_UNIT_DIAGRAM_ISNUMVISUAL" val="0"/>
  <p:tag name="KSO_WM_UNIT_DIAGRAM_ISREFERUNIT" val="0"/>
  <p:tag name="KSO_WM_UNIT_HIGHLIGHT" val="0"/>
  <p:tag name="KSO_WM_UNIT_ID" val="diagram20230968_1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_BRIGHTNESS" val="0"/>
  <p:tag name="KSO_WM_UNIT_TEXT_FILL_TYPE" val="1"/>
  <p:tag name="KSO_WM_UNIT_TYPE" val="l_h_a"/>
  <p:tag name="KSO_WM_UNIT_USESOURCEFORMAT_APPLY" val="0"/>
  <p:tag name="KSO_WM_UNIT_VALUE" val="10"/>
</p:tagLst>
</file>

<file path=ppt/tags/tag3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88.29998779296875,&quot;width&quot;:850.4000244140625}"/>
  <p:tag name="KSO_WM_TAG_VERSION" val="3.0"/>
  <p:tag name="KSO_WM_TEMPLATE_CATEGORY" val="diagram"/>
  <p:tag name="KSO_WM_TEMPLATE_INDEX" val="20230968"/>
  <p:tag name="KSO_WM_UNIT_COMPATIBLE" val="0"/>
  <p:tag name="KSO_WM_UNIT_DIAGRAM_ISNUMVISUAL" val="0"/>
  <p:tag name="KSO_WM_UNIT_DIAGRAM_ISREFERUNIT" val="0"/>
  <p:tag name="KSO_WM_UNIT_HIGHLIGHT" val="0"/>
  <p:tag name="KSO_WM_UNIT_ID" val="diagram20230968_1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0"/>
</p:tagLst>
</file>

<file path=ppt/tags/tag3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88.29998779296875,&quot;width&quot;:850.4000244140625}"/>
  <p:tag name="KSO_WM_TAG_VERSION" val="3.0"/>
  <p:tag name="KSO_WM_TEMPLATE_CATEGORY" val="diagram"/>
  <p:tag name="KSO_WM_TEMPLATE_INDEX" val="20230968"/>
  <p:tag name="KSO_WM_UNIT_COMPATIBLE" val="0"/>
  <p:tag name="KSO_WM_UNIT_DIAGRAM_ISNUMVISUAL" val="0"/>
  <p:tag name="KSO_WM_UNIT_DIAGRAM_ISREFERUNIT" val="0"/>
  <p:tag name="KSO_WM_UNIT_HIGHLIGHT" val="0"/>
  <p:tag name="KSO_WM_UNIT_ID" val="diagram20230968_1*l_h_d*1_2_1"/>
  <p:tag name="KSO_WM_UNIT_INDEX" val="1_2_1"/>
  <p:tag name="KSO_WM_UNIT_LAYERLEVEL" val="1_1_1"/>
  <p:tag name="KSO_WM_UNIT_LINE_FILL_TYPE" val="2"/>
  <p:tag name="KSO_WM_UNIT_LINE_FORE_SCHEMECOLOR_INDEX" val="5"/>
  <p:tag name="KSO_WM_UNIT_TYPE" val="l_h_d"/>
  <p:tag name="KSO_WM_UNIT_USESOURCEFORMAT_APPLY" val="0"/>
  <p:tag name="KSO_WM_UNIT_VALUE" val="864*1399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767_1"/>
  <p:tag name="KSO_WM_SLIDE_INDEX" val="1"/>
  <p:tag name="KSO_WM_SLIDE_ITEM_CNT" val="3"/>
  <p:tag name="KSO_WM_SLIDE_LAYOUT" val="a_l"/>
  <p:tag name="KSO_WM_SLIDE_LAYOUT_CNT" val="1_1"/>
  <p:tag name="KSO_WM_SLIDE_POSITION" val="54.8*98.1723"/>
  <p:tag name="KSO_WM_SLIDE_SIZE" val="850.491*388.18"/>
  <p:tag name="KSO_WM_SLIDE_SUBTYPE" val="picTxt"/>
  <p:tag name="KSO_WM_SLIDE_TYPE" val="text"/>
  <p:tag name="KSO_WM_SPECIAL_SOURCE" val="bdnull"/>
  <p:tag name="KSO_WM_TAG_VERSION" val="3.0"/>
  <p:tag name="KSO_WM_TEMPLATE_CATEGORY" val="custom"/>
  <p:tag name="KSO_WM_TEMPLATE_COLOR_TYPE" val="0"/>
  <p:tag name="KSO_WM_TEMPLATE_INDEX" val="20231816"/>
  <p:tag name="KSO_WM_TEMPLATE_MASTER_TYPE" val="0"/>
  <p:tag name="KSO_WM_TEMPLATE_SUBCATEGORY" val="0"/>
</p:tagLst>
</file>

<file path=ppt/tags/tag35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816"/>
  <p:tag name="KSO_WM_UNIT_COMPATIBLE" val="0"/>
  <p:tag name="KSO_WM_UNIT_DIAGRAM_ISNUMVISUAL" val="0"/>
  <p:tag name="KSO_WM_UNIT_DIAGRAM_ISREFERUNIT" val="0"/>
  <p:tag name="KSO_WM_UNIT_HIGHLIGHT" val="0"/>
  <p:tag name="KSO_WM_UNIT_ID" val="custom202318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36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816"/>
  <p:tag name="KSO_WM_UNIT_COMPATIBLE" val="1"/>
  <p:tag name="KSO_WM_UNIT_DIAGRAM_ISNUMVISUAL" val="0"/>
  <p:tag name="KSO_WM_UNIT_DIAGRAM_ISREFERUNIT" val="0"/>
  <p:tag name="KSO_WM_UNIT_HIGHLIGHT" val="0"/>
  <p:tag name="KSO_WM_UNIT_ID" val="custom20231816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361.xml><?xml version="1.0" encoding="utf-8"?>
<p:tagLst xmlns:p="http://schemas.openxmlformats.org/presentationml/2006/main">
  <p:tag name="KSO_WM_BEAUTIFY_FLAG" val="#wm#"/>
  <p:tag name="KSO_WM_SLIDE_ID" val="custom202318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1816"/>
  <p:tag name="KSO_WM_TEMPLATE_MASTER_TYPE" val="0"/>
  <p:tag name="KSO_WM_TEMPLATE_SUBCATEGORY" val="29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717"/>
  <p:tag name="KSO_WM_UNIT_COMPATIBLE" val="0"/>
  <p:tag name="KSO_WM_UNIT_DIAGRAM_ISNUMVISUAL" val="0"/>
  <p:tag name="KSO_WM_UNIT_DIAGRAM_ISREFERUNIT" val="0"/>
  <p:tag name="KSO_WM_UNIT_HIGHLIGHT" val="0"/>
  <p:tag name="KSO_WM_UNIT_ID" val="custom2023171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5"/>
  <p:tag name="KSO_WM_UNIT_TEXT_FILL_TYPE" val="1"/>
  <p:tag name="KSO_WM_UNIT_TYPE" val="a"/>
  <p:tag name="KSO_WM_UNIT_USESOURCEFORMAT_APPLY" val="0"/>
  <p:tag name="KSO_WM_UNIT_VALUE" val="30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717"/>
  <p:tag name="KSO_WM_UNIT_COMPATIBLE" val="0"/>
  <p:tag name="KSO_WM_UNIT_DIAGRAM_ISNUMVISUAL" val="0"/>
  <p:tag name="KSO_WM_UNIT_DIAGRAM_ISREFERUNIT" val="0"/>
  <p:tag name="KSO_WM_UNIT_HIGHLIGHT" val="0"/>
  <p:tag name="KSO_WM_UNIT_ID" val="custom20231717_1*d*1"/>
  <p:tag name="KSO_WM_UNIT_INDEX" val="1"/>
  <p:tag name="KSO_WM_UNIT_LAYERLEVEL" val="1"/>
  <p:tag name="KSO_WM_UNIT_LINE_FILL_TYPE" val="2"/>
  <p:tag name="KSO_WM_UNIT_LINE_FORE_SCHEMECOLOR_INDEX" val="5"/>
  <p:tag name="KSO_WM_UNIT_SHADOW_SCHEMECOLOR_INDEX" val="5"/>
  <p:tag name="KSO_WM_UNIT_TYPE" val="d"/>
  <p:tag name="KSO_WM_UNIT_USESOURCEFORMAT_APPLY" val="0"/>
  <p:tag name="KSO_WM_UNIT_VALUE" val="1289*910"/>
</p:tagLst>
</file>

<file path=ppt/tags/tag3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65.65008544921875,&quot;width&quot;:558.4000854492188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2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65.65008544921875,&quot;width&quot;:558.4000854492188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678_2*l_h_a*1_2_1"/>
  <p:tag name="KSO_WM_UNIT_INDEX" val="1_2_1"/>
  <p:tag name="KSO_WM_UNIT_ISCONTENTSTITLE" val="0"/>
  <p:tag name="KSO_WM_UNIT_ISNUMDGMTITLE" val="0"/>
  <p:tag name="KSO_WM_UNIT_LAYERLEVEL" val="1_1_1"/>
  <p:tag name="KSO_WM_UNIT_LINE_FILL_TYPE" val="2"/>
  <p:tag name="KSO_WM_UNIT_LINE_FORE_SCHEMECOLOR_INDEX" val="5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USESOURCEFORMAT_APPLY" val="0"/>
  <p:tag name="KSO_WM_UNIT_VALUE" val="10"/>
</p:tagLst>
</file>

<file path=ppt/tags/tag3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65.65008544921875,&quot;width&quot;:558.4000854492188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2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65.65008544921875,&quot;width&quot;:558.4000854492188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678_2*l_h_a*1_1_1"/>
  <p:tag name="KSO_WM_UNIT_INDEX" val="1_1_1"/>
  <p:tag name="KSO_WM_UNIT_ISCONTENTSTITLE" val="0"/>
  <p:tag name="KSO_WM_UNIT_ISNUMDGMTITLE" val="0"/>
  <p:tag name="KSO_WM_UNIT_LAYERLEVEL" val="1_1_1"/>
  <p:tag name="KSO_WM_UNIT_LINE_FILL_TYPE" val="2"/>
  <p:tag name="KSO_WM_UNIT_LINE_FORE_SCHEMECOLOR_INDEX" val="5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USESOURCEFORMAT_APPLY" val="0"/>
  <p:tag name="KSO_WM_UNIT_VALUE" val="10"/>
</p:tagLst>
</file>

<file path=ppt/tags/tag3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65.65008544921875,&quot;width&quot;:558.4000854492188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2*l_h_f*1_1_1"/>
  <p:tag name="KSO_WM_UNIT_INDEX" val="1_1_1"/>
  <p:tag name="KSO_WM_UNIT_LAYERLEVEL" val="1_1_1"/>
  <p:tag name="KSO_WM_UNIT_NOCLEAR" val="0"/>
  <p:tag name="KSO_WM_UNIT_PRESET_TEXT" val="单击此处输入(您的)智能图形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60"/>
</p:tagLst>
</file>

<file path=ppt/tags/tag3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65.65008544921875,&quot;width&quot;:558.4000854492188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2*l_h_f*1_2_1"/>
  <p:tag name="KSO_WM_UNIT_INDEX" val="1_2_1"/>
  <p:tag name="KSO_WM_UNIT_LAYERLEVEL" val="1_1_1"/>
  <p:tag name="KSO_WM_UNIT_NOCLEAR" val="0"/>
  <p:tag name="KSO_WM_UNIT_PRESET_TEXT" val="单击此处输入(您的)智能图形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60"/>
</p:tagLst>
</file>

<file path=ppt/tags/tag3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65.65008544921875,&quot;width&quot;:558.4000854492188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2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65.65008544921875,&quot;width&quot;:558.4000854492188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678_2*l_h_a*1_3_1"/>
  <p:tag name="KSO_WM_UNIT_INDEX" val="1_3_1"/>
  <p:tag name="KSO_WM_UNIT_ISCONTENTSTITLE" val="0"/>
  <p:tag name="KSO_WM_UNIT_ISNUMDGMTITLE" val="0"/>
  <p:tag name="KSO_WM_UNIT_LAYERLEVEL" val="1_1_1"/>
  <p:tag name="KSO_WM_UNIT_LINE_FILL_TYPE" val="2"/>
  <p:tag name="KSO_WM_UNIT_LINE_FORE_SCHEMECOLOR_INDEX" val="5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USESOURCEFORMAT_APPLY" val="0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65.65008544921875,&quot;width&quot;:558.4000854492188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2*l_h_f*1_3_1"/>
  <p:tag name="KSO_WM_UNIT_INDEX" val="1_3_1"/>
  <p:tag name="KSO_WM_UNIT_LAYERLEVEL" val="1_1_1"/>
  <p:tag name="KSO_WM_UNIT_NOCLEAR" val="0"/>
  <p:tag name="KSO_WM_UNIT_PRESET_TEXT" val="单击此处输入(您的)智能图形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60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717_1"/>
  <p:tag name="KSO_WM_SLIDE_INDEX" val="1"/>
  <p:tag name="KSO_WM_SLIDE_ITEM_CNT" val="4"/>
  <p:tag name="KSO_WM_SLIDE_LAYOUT" val="a_d_l"/>
  <p:tag name="KSO_WM_SLIDE_LAYOUT_CNT" val="1_1_1"/>
  <p:tag name="KSO_WM_SLIDE_POSITION" val="78.6387*106.981"/>
  <p:tag name="KSO_WM_SLIDE_SIZE" val="529.861*365.65"/>
  <p:tag name="KSO_WM_SLIDE_SUBTYPE" val="picTxt"/>
  <p:tag name="KSO_WM_SLIDE_TYPE" val="text"/>
  <p:tag name="KSO_WM_SPECIAL_SOURCE" val="bdnull"/>
  <p:tag name="KSO_WM_TAG_VERSION" val="3.0"/>
  <p:tag name="KSO_WM_TEMPLATE_CATEGORY" val="custom"/>
  <p:tag name="KSO_WM_TEMPLATE_COLOR_TYPE" val="0"/>
  <p:tag name="KSO_WM_TEMPLATE_INDEX" val="20231816"/>
  <p:tag name="KSO_WM_TEMPLATE_MASTER_TYPE" val="0"/>
  <p:tag name="KSO_WM_TEMPLATE_SUBCATEGORY" val="0"/>
</p:tagLst>
</file>

<file path=ppt/tags/tag37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4">
      <a:dk1>
        <a:srgbClr val="000000"/>
      </a:dk1>
      <a:lt1>
        <a:srgbClr val="FFFFFF"/>
      </a:lt1>
      <a:dk2>
        <a:srgbClr val="000B26"/>
      </a:dk2>
      <a:lt2>
        <a:srgbClr val="FFFFFF"/>
      </a:lt2>
      <a:accent1>
        <a:srgbClr val="19A298"/>
      </a:accent1>
      <a:accent2>
        <a:srgbClr val="34CFC3"/>
      </a:accent2>
      <a:accent3>
        <a:srgbClr val="3FABF9"/>
      </a:accent3>
      <a:accent4>
        <a:srgbClr val="A67CFF"/>
      </a:accent4>
      <a:accent5>
        <a:srgbClr val="F84949"/>
      </a:accent5>
      <a:accent6>
        <a:srgbClr val="F66BB6"/>
      </a:accent6>
      <a:hlink>
        <a:srgbClr val="304FFE"/>
      </a:hlink>
      <a:folHlink>
        <a:srgbClr val="492067"/>
      </a:folHlink>
    </a:clrScheme>
    <a:fontScheme name="自定义 6">
      <a:majorFont>
        <a:latin typeface="MiSans Medium"/>
        <a:ea typeface="微软雅黑"/>
        <a:cs typeface="Arial"/>
      </a:majorFont>
      <a:minorFont>
        <a:latin typeface="MiSans Medium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14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MiSans Medium</vt:lpstr>
      <vt:lpstr>微软雅黑</vt:lpstr>
      <vt:lpstr>Calibri Light</vt:lpstr>
      <vt:lpstr>+中文正文</vt:lpstr>
      <vt:lpstr>MiSans Normal</vt:lpstr>
      <vt:lpstr>mn-cs</vt:lpstr>
      <vt:lpstr>Office Theme</vt:lpstr>
      <vt:lpstr>呼吸系统疾病的预防策略与措施</vt:lpstr>
      <vt:lpstr>目 录</vt:lpstr>
      <vt:lpstr>预防呼吸系统疾病的策略</vt:lpstr>
      <vt:lpstr>提高公众对呼吸系统疾病的认识</vt:lpstr>
      <vt:lpstr>PowerPoint Presentation</vt:lpstr>
      <vt:lpstr>定期进行体检和筛查</vt:lpstr>
      <vt:lpstr>预防呼吸系统疾病的措施</vt:lpstr>
      <vt:lpstr>保持室内空气清新</vt:lpstr>
      <vt:lpstr>戒烟和控制二手烟暴露</vt:lpstr>
      <vt:lpstr>减少职业暴露和环境污染</vt:lpstr>
      <vt:lpstr>接种疫苗和预防感染</vt:lpstr>
      <vt:lpstr>针对不同人群的预防措施</vt:lpstr>
      <vt:lpstr>儿童和青少年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2024-09-12T03:07:33.731</cp:lastPrinted>
  <dcterms:created xsi:type="dcterms:W3CDTF">2024-09-11T19:07:33Z</dcterms:created>
  <dcterms:modified xsi:type="dcterms:W3CDTF">2024-09-11T19:07:36Z</dcterms:modified>
</cp:coreProperties>
</file>