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A0E8F9-D6FA-4741-B6BD-ECCC18C24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623BDC-53A8-4C91-ADEE-4094E985C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F151F7-2098-4C51-9CA9-5BAFFE957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9EBF23-73F1-435B-8224-C31B814E9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2FFD3-67C9-4C07-96E2-FDAA1B1A3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2D081B-117E-441C-9BC9-7FF9231095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9F09D5-ECE6-49C3-BAA2-12C52EC35A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FA4E95-9B3D-4353-ADF7-5BDE46D5A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E985C5-34E1-4316-972F-5EE006813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1CE49-9341-4DFA-AD79-6933FE0D0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D84BD-FFF9-4013-A854-F5725E460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2001250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血液透析患者血尿微量蛋白指标检测与临床意义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血液透析患者血尿微量蛋白指标检测方法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血液透析患者血尿微量蛋白指标的临床意义</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血液透析患者血尿微量蛋白指标的未来研究方向</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血液透析是治疗肾功能衰竭的重要手段，而血尿微量蛋白指标检测对于评估患者病情和治疗效果具有重要意义。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随着医疗技术的进步，对血液透析患者进行血尿微量蛋白指标检测的方法不断完善，其在临床上的应用价值逐渐受到重视。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通过对血尿微量蛋白指标的深入研究，为提高血液透析患者的生存质量和预后提供科学依据。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探讨血尿微量蛋白指标检测在评估血液透析患者病情和治疗效果中的意义。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比较不同检测方法的优缺点，为临床实践提供参考依据。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血液透析患者血尿微量蛋白指标检测方法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993" b="699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检测方法概述</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血尿微量蛋白检测是一种用于评估肾脏功能和心血管风险的生物标志物。</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通过检测血液和尿液中的微量蛋白，可以了解肾脏的滤过功能和损伤程度。</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血尿微量蛋白检测对于血液透析患者的病情监测和预后评估具有重要意义。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样本处理</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将采集的样本进行离心、分离和储存，以备后续检测。</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结果解读</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根据检测结果，评估肾脏功能和心血管风险，为临床医生提供参考依据。</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检测方法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采用免疫学方法（如酶联免疫吸附试验、化学发光免疫分析等）对样本中的微量蛋白进行定量检测。</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采集血液和尿液样本</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在透析前后分别采集血液和尿液样本，确保样本质量和代表性。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检测注意事项</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确保采样的准确性和代表性，避免误差和干扰。</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选择合适的检测方法和试剂，确保检测结果的准确性和可靠性。</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样本处理过程中要保持低温、避免污染和交叉污染。</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对于异常结果要进行复检和确认，避免误诊和漏诊。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血液透析患者血尿微量蛋白指标的临床意义</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https://d.book118.com/637200125012006045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2024-09-19T16:55:19.739</cp:lastPrinted>
  <dcterms:created xsi:type="dcterms:W3CDTF">2024-09-19T08:55:19Z</dcterms:created>
  <dcterms:modified xsi:type="dcterms:W3CDTF">2024-09-19T08:55:21Z</dcterms:modified>
</cp:coreProperties>
</file>