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2DDC0-4D62-4B65-BDE5-6DA5E7AA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AF8BF-CD96-4D7C-92D6-30FB39FE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E325F-7D81-4FC9-9547-9A7CDE4BD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1B51-4885-4000-810D-BD823D9E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6250F-6611-4660-888E-D8B8B0D8B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3D6B14-D53B-4EA0-A466-4041C38BA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C6AE0-100A-4F64-A7A0-664F1B6C6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30F06-2F05-48CB-A76D-116F2F31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A4154-C074-4AF5-8929-759BC01E5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272AA-CA36-4D9F-BB0F-F4A3B1E74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9A7F0-D8AD-4FC3-8962-8ECCF3477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91" r:id="rId2"/>
    <p:sldLayoutId id="2147485092" r:id="rId3"/>
    <p:sldLayoutId id="2147485093" r:id="rId4"/>
    <p:sldLayoutId id="2147485094" r:id="rId5"/>
    <p:sldLayoutId id="2147485095" r:id="rId6"/>
    <p:sldLayoutId id="2147485096" r:id="rId7"/>
    <p:sldLayoutId id="2147485097" r:id="rId8"/>
    <p:sldLayoutId id="2147485098" r:id="rId9"/>
    <p:sldLayoutId id="2147485099" r:id="rId10"/>
    <p:sldLayoutId id="214748510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201100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有效使用工具促进小学生学习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工具对小学生学习的重要性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常见的小学生学习工具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如何选择适合小学生的工具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如何有效使用学习工具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学习工具使用注意事项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学习工具的发展趋势和未来展望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工具对小学生学习的重要性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工具能提高学习效率</a:t>
            </a:r>
            <a:endParaRPr lang="zh-CN" altLang="en-US"/>
          </a:p>
        </p:txBody>
      </p:sp>
      <p:sp>
        <p:nvSpPr>
          <p:cNvPr id="10489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工具可以提高学生的学习兴趣和积极性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工具可以帮助学生更好地理解和掌握知识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工具可以帮助学生更好地组织和管理学习资料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工具可以帮助学生更好地进行自我评估和改进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工具能增强学习兴趣</a:t>
            </a:r>
            <a:endParaRPr lang="zh-CN" altLang="en-US"/>
          </a:p>
        </p:txBody>
      </p:sp>
      <p:sp>
        <p:nvSpPr>
          <p:cNvPr id="104899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互动式学习：通过游戏、动画等方式，提高学生的学习兴趣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直观展示：利用图形、图像等工具，帮助学生更好地理解和掌握知识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实时反馈：通过即时反馈，让学生及时了解自己的学习情况，提高学习积极性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个性化学习：根据学生的学习特点和需求，提供个性化的学习资源和工具，提高学习效果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工具能培养自主学习能力</a:t>
            </a:r>
            <a:endParaRPr lang="zh-CN" altLang="en-US"/>
          </a:p>
        </p:txBody>
      </p:sp>
      <p:sp>
        <p:nvSpPr>
          <p:cNvPr id="104906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工具可以帮助学生更好地理解和掌握知识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工具可以促进学生之间的合作和交流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工具可以培养学生的独立思考和解决问题的能力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工具可以激发学生的学习兴趣和积极性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常见的小学生学习工具</a:t>
            </a:r>
            <a:endParaRPr lang="zh-CN" altLang="en-US"/>
          </a:p>
        </p:txBody>
      </p:sp>
      <p:sp>
        <p:nvSpPr>
          <p:cNvPr id="104914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学习软件</a:t>
            </a:r>
            <a:endParaRPr lang="zh-CN" altLang="en-US"/>
          </a:p>
        </p:txBody>
      </p:sp>
      <p:sp>
        <p:nvSpPr>
          <p:cNvPr id="104919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学习软件：如“学习宝”、“作业帮”等，可以帮助学生解答难题，提高学习效率。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功能：包括在线答疑、学习资料下载、在线课程等，满足学生的不同需求。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优点：方便快捷，可以随时随地学习，提高学习效果。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注意事项：选择合适的学习软件，避免沉迷网络，合理安排学习时间。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学习机</a:t>
            </a:r>
            <a:endParaRPr lang="zh-CN" altLang="en-US"/>
          </a:p>
        </p:txBody>
      </p:sp>
      <p:sp>
        <p:nvSpPr>
          <p:cNvPr id="104925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使用方法：学习机通常通过触摸屏操作，方便小学生自行使用。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功能：学习机通常具备多种学习功能，如英语学习、数学学习、语文学习等。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优点：学习机可以帮助小学生自主学习，提高学习效率。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注意事项：家长需要引导小学生正确使用学习机，避免过度依赖。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学习网站</a:t>
            </a:r>
            <a:endParaRPr lang="zh-CN" altLang="en-US"/>
          </a:p>
        </p:txBody>
      </p:sp>
      <p:sp>
        <p:nvSpPr>
          <p:cNvPr id="10493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学习网站：如“学而思网校”、“新东方在线”等，提供丰富的在线课程和资源。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功能：包括课程直播、录播、习题练习、在线答疑等，方便学生随时随地学习。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优势：可以自由选择课程和教师，个性化学习，提高学习效率。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使用方法：注册账号，选择合适的课程，按照课程安排进行学习。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学习APP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学习APP的使用方法和注意事项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学习APP的定义和功能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常见的学习APP类型和特点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学习APP对小学生学习的帮助和影响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如何选择适合小学生的工具</a:t>
            </a:r>
            <a:endParaRPr lang="zh-CN" altLang="en-US"/>
          </a:p>
        </p:txBody>
      </p:sp>
      <p:sp>
        <p:nvSpPr>
          <p:cNvPr id="104944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针对学习需求选择工具</a:t>
            </a:r>
            <a:endParaRPr lang="zh-CN" altLang="en-US"/>
          </a:p>
        </p:txBody>
      </p:sp>
      <p:sp>
        <p:nvSpPr>
          <p:cNvPr id="10494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学习需求：明确小学生的学习目标和需求，如阅读、写作、数学等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工具类型：根据学习需求选择合适的工具类型，如学习软件、学习网站、学习应用等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功能特点：了解工具的功能特点，如互动性、趣味性、个性化等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用户评价：参考其他用户的评价和反馈，了解工具的实际使用效果和优缺点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考虑年龄和认知水平</a:t>
            </a:r>
            <a:endParaRPr lang="zh-CN" altLang="en-US"/>
          </a:p>
        </p:txBody>
      </p:sp>
      <p:sp>
        <p:nvSpPr>
          <p:cNvPr id="10495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选择适合小学生年龄和认知水平的工具，如彩色铅笔、橡皮等。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根据小学生的兴趣和需求选择工具，如喜欢画画的可以选择彩色铅笔，喜欢数学的可以选择计算器等。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定期评估小学生的认知水平和学习需求，适时调整所使用的工具。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避免选择过于复杂或难以理解的工具，以免影响学习效果。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https://d.book118.com/637201100136006026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有效使用工具促进小学生学习</vt:lpstr>
      <vt:lpstr>目录</vt:lpstr>
      <vt:lpstr>工具对小学生学习的重要性</vt:lpstr>
      <vt:lpstr>工具能提高学习效率</vt:lpstr>
      <vt:lpstr>工具能增强学习兴趣</vt:lpstr>
      <vt:lpstr>工具能培养自主学习能力</vt:lpstr>
      <vt:lpstr>常见的小学生学习工具</vt:lpstr>
      <vt:lpstr>学习软件</vt:lpstr>
      <vt:lpstr>学习机</vt:lpstr>
      <vt:lpstr>学习网站</vt:lpstr>
      <vt:lpstr>学习APP</vt:lpstr>
      <vt:lpstr>如何选择适合小学生的工具</vt:lpstr>
      <vt:lpstr>针对学习需求选择工具</vt:lpstr>
      <vt:lpstr>考虑年龄和认知水平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2024-09-01T00:40:31.528</cp:lastPrinted>
  <dcterms:created xsi:type="dcterms:W3CDTF">2024-08-31T16:40:31Z</dcterms:created>
  <dcterms:modified xsi:type="dcterms:W3CDTF">2024-08-31T16:40:33Z</dcterms:modified>
</cp:coreProperties>
</file>