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C4F50-5838-4C5C-895A-DBDE8635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36FAE-BBDC-42D4-ABBE-25515D394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A511C-AE38-4EBB-BB3F-20091F224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256F4-53EB-4012-867F-42DFC7EBA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62C7F-A4C5-4097-A512-580BE1A3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D2D9C-7F5D-44C7-B962-A578C85C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00DC1-7630-4087-9FB5-753204F69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CF7CB-391B-43B9-B7BD-B699500B0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A756B-F73B-40D2-B86E-ADFDA7DC3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1CBA7-2F8B-45C0-A4E4-13AD27C5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9A267-B47C-4AE0-AE81-40540AA2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201122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开店办证服务流程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办证流程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证照年检与维护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开店办证服务案例分享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开店准备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选择适合自己兴趣和经验的经营项目，考虑市场需求和竞争情况。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选择合适的经营方式，如个体工商户、公司等，了解不同经营方式的优缺点和要求。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确定经营类型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确定经营方式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确定经营项目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选址与租赁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选址调查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对目标地点进行市场调查，了解周边环境、人流量、消费水平等情况。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签订租赁合同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与房东签订租赁合同，明确双方权利和义务，确保合同合法有效。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设计装修方案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根据经营类型和要求，制定合适的装修方案，包括店面布局、风格、色调等。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施工与验收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选择合适的施工队伍，进行装修施工，确保施工质量符合要求，并进行验收。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装修与布局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办证流程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选择合适的公司类型，如有限责任公司、个体工商户等。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核定公司名称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确定公司名称并核定其是否可用。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提交注册材料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准备相关注册材料，如公司章程、股东信息、注册资本等，并提交至工商部门。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领取营业执照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完成注册手续后，领取营业执照，正式开展经营活动。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工商注册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确定税务种类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向税务部门提交相关材料，办理税务登记证。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办理税务登记证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纳税申报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税务年检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每年进行税务年检，确保税务合规。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根据经营业务确定税务种类，如增值税、企业所得税等。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按照国家税收法规规定，按时进行纳税申报和缴纳税款。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税务登记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根据经营业务需要，申请相关的行业许可证，如食品经营许可证、烟草专卖零售许可证等。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行业许可证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消防验收合格证明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环保审批证明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其他特定行业证书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完成消防验收，获取消防验收合格证明。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进行环保审批，获取环保审批证明。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根据经营业务需要，申请其他特定行业的证书，如卫生许可证、特种行业许可证等。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其他相关证件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证照年检与维护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https://d.book118.com/637201122012006050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2024-09-22T10:45:32.361</cp:lastPrinted>
  <dcterms:created xsi:type="dcterms:W3CDTF">2024-09-22T02:45:32Z</dcterms:created>
  <dcterms:modified xsi:type="dcterms:W3CDTF">2024-09-22T02:45:34Z</dcterms:modified>
</cp:coreProperties>
</file>