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89654-9FDC-439C-AFF2-0C78888E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EFEBC-6D5C-4453-B2EF-0383A16E1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1A390-E17C-4B56-8A37-710D34D5A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1A8E8-8F65-4A15-8084-95DA4509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C672E-8E05-4C79-B371-36A7D2619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69EEF-C64C-4410-A5B7-F9220C26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D8F73-6335-455E-BDCB-EEA500E63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EEEEB-99E4-4777-A2BB-BCCAF089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9E18C-EB66-42C5-B846-665318A9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BD907-F67C-4EE0-BC82-469320350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6A9B8-7F36-40A3-ADA4-EBD0DBC7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201123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高温油漆喷涂作业防护培训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高温油漆喷涂作业概述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高温油漆喷涂作业安全操作规程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个人防护措施及装备选择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现场环境监控与危险源识别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高温油漆喷涂作业概述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高温油漆喷涂是指在较高温度环境下进行的油漆喷涂作业，通常涉及特殊的高温油漆和相应的喷涂设备。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高温油漆喷涂广泛应用于航空航天、汽车制造、石油化工、电力等领域，用于保护设备或构件免受高温、腐蚀等环境的影响。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高温油漆喷涂定义及应用领域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58" b="2525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高温环境下，油漆的挥发速度加快，喷涂难度增加，同时作业人员面临高温、有毒气体等多重挑战。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长时间在高温环境下进行油漆喷涂作业，可能对作业人员的健康造成严重影响，如中暑、热射病、中毒等。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高温环境下作业特点与危害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防护培训目的与意义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提高作业人员的安全意识和操作技能，降低高温油漆喷涂作业过程中的事故风险，保障作业人员的身体健康和生命安全。同时，也有助于提高企业的生产效率和质量，减少因安全事故造成的经济损失。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通过高温油漆喷涂作业防护培训，使作业人员了解高温环境下的作业特点和危害，掌握相应的防护技能和应急措施，确保作业安全。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高温油漆喷涂作业安全操作规程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确认作业区域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佩戴防护用品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检查喷涂设备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作业前准备工作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确保作业区域通风良好，无易燃易爆物品，且周围环境温度适宜。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作业人员必须佩戴防毒面具、耐高温手套、防护服等个人防护用品。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确保喷涂设备完好无损，无泄漏现象，且已进行安全检查。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确认喷涂枪清洁无堵塞，喷嘴型号与油漆匹配，且已进行试喷。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检查喷涂枪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检查油漆桶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检查压力表和阀门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确保油漆桶密封良好，无泄漏现象，且油漆在有效期内。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确认压力表和阀门正常工作，无漏气现象。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喷涂设备安全检查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控制喷涂速度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注意通风换气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禁止烟火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喷涂过程中安全注意事项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作业人员与喷涂对象保持一定距离，避免油漆飞溅伤人。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保持匀速喷涂，避免油漆堆积和流淌。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作业区域内严禁吸烟、使用明火或产生火花的操作。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定期开启通风设备，确保作业区域空气流通。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立即停止作业，用沙土或其他吸附剂覆盖泄漏区域，防止油漆扩散。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油漆泄漏处理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迅速将中毒者移至通风处，解开衣领保持呼吸通畅，并及时就医。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人员中毒处理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立即切断电源，用灭火器等消防器材扑灭火源，同时拨打火警电话报警。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个人防护措施及装备选择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根据作业环境中油漆成分、浓度及作业时间，选择合适的呼吸防护用品，如防尘口罩、防毒面具等。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确保呼吸防护用品与面部紧密贴合，调整鼻夹和头带，检查气密性，确保无漏气现象。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呼吸防护用品选用与佩戴方法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选择具有防油漆渗透、耐磨、舒适透气的防护服和手套。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穿戴整齐，扣好纽扣和拉链，确保防护服完全覆盖身体，手套与袖口紧密连接，防止油漆渗透。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皮肤防护用品选用及穿戴要求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根据油漆成分和作业环境，选择合适的防护眼镜或全面罩。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调整防护眼镜或全面罩的松紧带，确保与面部紧密贴合，无缝隙，视线不受阻碍。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眼部和面部防护用品选用及佩戴方法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听力防护用品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其他辅助装备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其他个人防护装备简介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具有防滑、防砸、防静电等功能，保护脚部安全。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保护头部免受意外伤害，如飞溅的油漆颗粒。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如安全带、安全绳等，用于高处作业时保护人身安全。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在噪音较大的作业环境中，应佩戴耳塞或耳罩，保护听力。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现场环境监控与危险源识别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https://d.book118.com/637201123005006041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2024-09-13T16:53:48.587</cp:lastPrinted>
  <dcterms:created xsi:type="dcterms:W3CDTF">2024-09-13T08:53:48Z</dcterms:created>
  <dcterms:modified xsi:type="dcterms:W3CDTF">2024-09-13T08:53:50Z</dcterms:modified>
</cp:coreProperties>
</file>