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RDHNO+ONOCBV+MicrosoftYaHei-Bold"/>
      <p:regular r:id="rId15"/>
    </p:embeddedFont>
    <p:embeddedFont>
      <p:font typeface="OCWGUA+CNGTSC+MicrosoftYaHei"/>
      <p:regular r:id="rId16"/>
    </p:embeddedFont>
    <p:embeddedFont>
      <p:font typeface="AUUSJF+MS-UIGothic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05E2E-B0FB-421F-ACD6-80D14CD3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23484-4D4E-4D4F-B87B-5F27301A6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B55A0-5E98-4E12-8B16-BBED97D42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6CB4E-DEC0-4584-92EE-39B2A0AD7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E28A96-9333-40F8-918E-9D1BC3573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6C0D52-88F0-4E1B-92D8-FC913734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86798-EA66-477F-8A5C-E83F8114F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F04FA-22AD-4C01-A60D-417BC4B7D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D5EB6-A361-4EC0-94E8-6059D121C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F6DDD-EB51-4877-8993-BFD626E24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57560-D7C4-4DB5-B6E2-FDFADD657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00077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MRDHNO+ONOCBV+MicrosoftYaHei-Bold"/>
                <a:cs typeface="MRDHNO+ONOCB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OCWGUA+CNGTSC+MicrosoftYaHei"/>
                <a:cs typeface="OCWGUA+CNGTSC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羊水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多的定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MRDHNO+ONOCBV+MicrosoftYaHei-Bold"/>
                <a:cs typeface="MRDHNO+ONOCBV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MRDHNO+ONOCBV+MicrosoftYaHei-Bold"/>
                <a:cs typeface="MRDHNO+ONOCBV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羊水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多的分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AUUSJF+MS-UIGothic"/>
                <a:cs typeface="AUUSJF+MS-UIGothic"/>
              </a:rPr>
              <a:t>根据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2300" spc="23">
                <a:solidFill>
                  <a:srgbClr val="00BEA8"/>
                </a:solidFill>
                <a:latin typeface="AUUSJF+MS-UIGothic"/>
                <a:cs typeface="AUUSJF+MS-UIGothic"/>
              </a:rPr>
              <a:t>生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AUUSJF+MS-UIGothic"/>
                <a:cs typeface="AUUSJF+MS-UIGothic"/>
              </a:rPr>
              <a:t>根据病因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羊水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多的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床表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MRDHNO+ONOCBV+MicrosoftYaHei-Bold"/>
                <a:cs typeface="MRDHNO+ONOCB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OCWGUA+CNGTSC+MicrosoftYaHei"/>
                <a:cs typeface="OCWGUA+CNGTSC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胎儿异常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AUUSJF+MS-UIGothic"/>
                <a:cs typeface="AUUSJF+MS-UIGothic"/>
              </a:rPr>
              <a:t>胎儿畸形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AUUSJF+MS-UIGothic"/>
                <a:cs typeface="AUUSJF+MS-UIGothic"/>
              </a:rPr>
              <a:t>胎儿生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长过</a:t>
            </a:r>
            <a:r>
              <a:rPr sz="1550">
                <a:solidFill>
                  <a:srgbClr val="00BEA8"/>
                </a:solidFill>
                <a:latin typeface="AUUSJF+MS-UIGothic"/>
                <a:cs typeface="AUUSJF+MS-UIGothic"/>
              </a:rPr>
              <a:t>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盘</a:t>
            </a: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异常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UUSJF+MS-UIGothic"/>
                <a:cs typeface="AUUSJF+MS-UIGothic"/>
              </a:rPr>
              <a:t>胎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盘绒</a:t>
            </a:r>
            <a:r>
              <a:rPr sz="2300" spc="25">
                <a:solidFill>
                  <a:srgbClr val="FFFFFF"/>
                </a:solidFill>
                <a:latin typeface="AUUSJF+MS-UIGothic"/>
                <a:cs typeface="AUUSJF+MS-UIGothic"/>
              </a:rPr>
              <a:t>毛膜血管瘤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USJF+MS-UIGothic"/>
                <a:cs typeface="AUUSJF+MS-UIGothic"/>
              </a:rPr>
              <a:t>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盘绒</a:t>
            </a:r>
            <a:r>
              <a:rPr sz="1350">
                <a:solidFill>
                  <a:srgbClr val="FFFFFF"/>
                </a:solidFill>
                <a:latin typeface="AUUSJF+MS-UIGothic"/>
                <a:cs typeface="AUUSJF+MS-UIGothic"/>
              </a:rPr>
              <a:t>毛膜血管瘤可能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AUUSJF+MS-UIGothic"/>
                <a:cs typeface="AUUSJF+MS-UIGothic"/>
              </a:rPr>
              <a:t>致羊水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AUUSJF+MS-UIGothic"/>
                <a:cs typeface="AUUSJF+MS-UIGothic"/>
              </a:rPr>
              <a:t>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UUSJF+MS-UIGothic"/>
                <a:cs typeface="AUUSJF+MS-UIGothic"/>
              </a:rPr>
              <a:t>胎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2300" spc="25">
                <a:solidFill>
                  <a:srgbClr val="FFFFFF"/>
                </a:solidFill>
                <a:latin typeface="AUUSJF+MS-UIGothic"/>
                <a:cs typeface="AUUSJF+MS-UIGothic"/>
              </a:rPr>
              <a:t>早剥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USJF+MS-UIGothic"/>
                <a:cs typeface="AUUSJF+MS-UIGothic"/>
              </a:rPr>
              <a:t>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FFFFFF"/>
                </a:solidFill>
                <a:latin typeface="AUUSJF+MS-UIGothic"/>
                <a:cs typeface="AUUSJF+MS-UIGothic"/>
              </a:rPr>
              <a:t>早剥可能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AUUSJF+MS-UIGothic"/>
                <a:cs typeface="AUUSJF+MS-UIGothic"/>
              </a:rPr>
              <a:t>致羊水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AUUSJF+MS-UIGothic"/>
                <a:cs typeface="AUUSJF+MS-UIGothic"/>
              </a:rPr>
              <a:t>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孕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妇</a:t>
            </a:r>
            <a:r>
              <a:rPr sz="3000">
                <a:solidFill>
                  <a:srgbClr val="00BEA8"/>
                </a:solidFill>
                <a:latin typeface="AUUSJF+MS-UIGothic"/>
                <a:cs typeface="AUUSJF+MS-UIGothic"/>
              </a:rPr>
              <a:t>疾病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AUUSJF+MS-UIGothic"/>
                <a:cs typeface="AUUSJF+MS-UIGothic"/>
              </a:rPr>
              <a:t>妊娠期糖尿病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EA8"/>
                </a:solidFill>
                <a:latin typeface="AUUSJF+MS-UIGothic"/>
                <a:cs typeface="AUUSJF+MS-UIGothic"/>
              </a:rPr>
              <a:t>孕</a:t>
            </a: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妇</a:t>
            </a:r>
            <a:r>
              <a:rPr sz="2000" spc="15">
                <a:solidFill>
                  <a:srgbClr val="00BEA8"/>
                </a:solidFill>
                <a:latin typeface="AUUSJF+MS-UIGothic"/>
                <a:cs typeface="AUUSJF+MS-UIGothic"/>
              </a:rPr>
              <a:t>高血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https://d.book118.com/638000077017006047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MRDHNO+ONOCBV+MicrosoftYaHei-Bold</vt:lpstr>
      <vt:lpstr>OCWGUA+CNGTSC+MicrosoftYaHei</vt:lpstr>
      <vt:lpstr>AUUSJF+MS-UIGothic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2024-09-28T07:24:49.812</cp:lastPrinted>
  <dcterms:created xsi:type="dcterms:W3CDTF">2024-09-27T23:24:49Z</dcterms:created>
  <dcterms:modified xsi:type="dcterms:W3CDTF">2024-09-27T23:24:50Z</dcterms:modified>
</cp:coreProperties>
</file>