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CD6A06-5041-4124-8091-FCE567070E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74C5E3-8568-4990-BA89-4D4F4E200D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6CAA79-67C0-47AF-AC8D-A226FAE097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7ABB67-5529-4997-A7C6-E7FC0044EF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63951E8-A528-428C-B24C-24AA771E23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B79C064-6AB9-489F-8C4A-D8ABB4189A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1CD5482-1BE2-4256-8BB0-2BC8C4C915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E85404-63A6-416C-98EC-3C8ED2D5BA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9C9806-D230-463B-BFBC-9799275B75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CC7FB8-A23A-4DEC-99F7-9E3F0787B3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68B229-05A7-478C-803F-C62308AC1C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8000120006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2024-01-29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高考语文专题复习议论文写作实例分析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议论文写作基本概念与技巧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实例分析：优秀议论文赏析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实例分析：常见错误类型及改进措施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实例分析：高考真题解析与应试策略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互动环节：学生作品点评与指导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议论文写作基本概念与技巧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议论文定义及特点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议论文是以议论为主要表达方式，通过摆事实，讲道理，直接表达作者的观点和主张的常用文体。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以议论为主要表达方式，具有观点明确、论据充分、语言精炼、论证严密、有说服力等特点。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flipH="1">
            <a:off x="3838147" y="1287233"/>
            <a:ext cx="2035112" cy="2035112"/>
          </a:xfrm>
          <a:prstGeom prst="ellipse">
            <a:avLst/>
          </a:prstGeom>
          <a:noFill/>
          <a:ln w="9525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556617" y="1941220"/>
            <a:ext cx="595503" cy="1060133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8" name="Freeform 8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59" name="AutoShape 59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1" name="Group 61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2" name="AutoShape 62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4" name="AutoShape 64"/>
          <p:cNvSpPr/>
          <p:nvPr/>
        </p:nvSpPr>
        <p:spPr>
          <a:xfrm flipH="1">
            <a:off x="1061323" y="2678169"/>
            <a:ext cx="653320" cy="651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flipH="1">
            <a:off x="3695557" y="2678169"/>
            <a:ext cx="653320" cy="65179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 flipH="1">
            <a:off x="6337221" y="2678169"/>
            <a:ext cx="653320" cy="65179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 flipH="1">
            <a:off x="8962406" y="2678169"/>
            <a:ext cx="651796" cy="651796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TextBox 68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2" name="TextBox 72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举例论证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道理论证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对比论证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比喻论证</a:t>
            </a:r>
          </a:p>
        </p:txBody>
      </p:sp>
      <p:grpSp>
        <p:nvGrpSpPr>
          <p:cNvPr id="76" name="Group 7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7" name="AutoShape 7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TextBox 9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论证方法与技巧</a:t>
              </a:r>
            </a:p>
          </p:txBody>
        </p:sp>
      </p:grpSp>
      <p:sp>
        <p:nvSpPr>
          <p:cNvPr id="98" name="TextBox 98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正确错误分明，是非曲直明确，给人印象深刻，使论证更有力或更有吸引力。</a:t>
            </a:r>
          </a:p>
        </p:txBody>
      </p:sp>
      <p:sp>
        <p:nvSpPr>
          <p:cNvPr id="99" name="TextBox 99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可以增强文章说服力或文采，使论证更有力或更有吸引力。</a:t>
            </a:r>
          </a:p>
        </p:txBody>
      </p:sp>
      <p:sp>
        <p:nvSpPr>
          <p:cNvPr id="100" name="TextBox 100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运用具体事例，真实可信，增强文章说服力，趣味性，权威性，让文章浅显易懂。</a:t>
            </a:r>
          </a:p>
        </p:txBody>
      </p:sp>
      <p:sp>
        <p:nvSpPr>
          <p:cNvPr id="101" name="TextBox 101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道理讲得通俗易懂，语言生动形象，容易被人接受。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提出问题（引论）、分析问题（本论）和解决问题（结论）。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基本结构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并列式、对照式、层进式和总分式。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常见布局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文章结构与布局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实例分析：优秀议论文赏析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选题紧贴时代脉搏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立意高远且明确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逻辑严密，条理清晰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文章选题与社会热点、时代问题紧密相连，体现作者对现实问题的深刻思考和敏锐洞察力。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文章立意深远，能够站在全局高度分析问题，提出有见地的观点，同时观点明确，不含糊其辞。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文章逻辑严密，各部分之间联系紧密，条理清晰，便于读者理解和接受作者的观点。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选题立意与观点阐述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TextBox 5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7" name="Freeform 7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TextBox 9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1" name="Freeform 11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论据充分性及有效性评估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作者能够旁征博引，从多个角度、多个层面为自己的观点提供有力支撑。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所引用的数据、事例等信息真实可靠，具有权威性，增强了文章的说服力。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论据能够紧密围绕论点展开，为论点的成立提供有力支持，避免论据与论点的脱节。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论据来源广泛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论据真实可靠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论据与论点紧密结合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语言准确、简练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修辞手法得当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文风朴实自然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语言运用与表达技巧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作者能够灵活运用比喻、拟人、排比等修辞手法，增强文章的表现力和感染力。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文章文风朴实自然，不矫揉造作，能够拉近与读者的距离，使读者产生共鸣。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文章语言准确，表达清晰，无歧义；同时语言简练，不拖沓，无冗余。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实例分析：常见错误类型及改进措施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某考生写作时，虽然围绕“环境保护”展开，但过多涉及经济发展，导致主题偏离。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剖析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改进措施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考生未能准确把握题目要求，对主题的理解出现偏差，使得文章中心不突出。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审题时要抓住关键词，明确主题和观点，确保全文围绕中心思想展开。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偏离主题或观点不明确问题剖析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论据不足或逻辑不严密问题解决方案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实例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某考生论述“阅读的重要性”时，仅列举了个人经历，缺乏有力论据支持。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剖析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文章内容显得单薄，缺乏说服力，逻辑上也不够严密。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解决方案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应增加相关数据、事例或名人名言等作为论据，使观点更具说服力，同时要注意论据与论点的逻辑关系。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某考生使用生僻词汇和复杂句式，导致文章晦涩难懂。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考生追求语言表达的高级感，但过度使用生僻词汇和复杂句式反而影响表达效果。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剖析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要注重语言的准确性和流畅性，使用常见词汇和简洁句式，避免过度追求华丽辞藻。同时，多进行语言训练，提高表达能力。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改进方法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语言表达不准确或过于晦涩难懂问题改进方法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实例分析：高考真题解析与应试策略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895814" y="4807648"/>
            <a:ext cx="1401413" cy="2050351"/>
            <a:chOff x="6895814" y="4807648"/>
            <a:chExt cx="1401413" cy="2050351"/>
          </a:xfrm>
        </p:grpSpPr>
        <p:sp>
          <p:nvSpPr>
            <p:cNvPr id="3" name="Freeform 3"/>
            <p:cNvSpPr/>
            <p:nvPr/>
          </p:nvSpPr>
          <p:spPr>
            <a:xfrm>
              <a:off x="6895814" y="4807648"/>
              <a:ext cx="713994" cy="1408367"/>
            </a:xfrm>
            <a:custGeom>
              <a:rect l="l" t="t" r="r" b="b"/>
              <a:pathLst>
                <a:path w="215" h="422">
                  <a:moveTo>
                    <a:pt x="116" y="317"/>
                  </a:moveTo>
                  <a:cubicBezTo>
                    <a:pt x="186" y="317"/>
                    <a:pt x="200" y="363"/>
                    <a:pt x="200" y="359"/>
                  </a:cubicBezTo>
                  <a:cubicBezTo>
                    <a:pt x="215" y="337"/>
                    <a:pt x="193" y="212"/>
                    <a:pt x="193" y="212"/>
                  </a:cubicBezTo>
                  <a:cubicBezTo>
                    <a:pt x="200" y="226"/>
                    <a:pt x="205" y="239"/>
                    <a:pt x="205" y="252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205" y="0"/>
                    <a:pt x="208" y="0"/>
                    <a:pt x="207" y="0"/>
                  </a:cubicBezTo>
                  <a:cubicBezTo>
                    <a:pt x="172" y="103"/>
                    <a:pt x="98" y="187"/>
                    <a:pt x="0" y="232"/>
                  </a:cubicBezTo>
                  <a:cubicBezTo>
                    <a:pt x="10" y="333"/>
                    <a:pt x="91" y="414"/>
                    <a:pt x="193" y="424"/>
                  </a:cubicBezTo>
                  <a:cubicBezTo>
                    <a:pt x="193" y="411"/>
                    <a:pt x="193" y="402"/>
                    <a:pt x="193" y="402"/>
                  </a:cubicBezTo>
                  <a:cubicBezTo>
                    <a:pt x="181" y="358"/>
                    <a:pt x="116" y="317"/>
                    <a:pt x="116" y="31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576185" y="4807648"/>
              <a:ext cx="721042" cy="1408367"/>
            </a:xfrm>
            <a:custGeom>
              <a:rect l="l" t="t" r="r" b="b"/>
              <a:pathLst>
                <a:path w="216" h="422">
                  <a:moveTo>
                    <a:pt x="217" y="212"/>
                  </a:moveTo>
                  <a:cubicBezTo>
                    <a:pt x="217" y="95"/>
                    <a:pt x="124" y="0"/>
                    <a:pt x="0" y="0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28" y="318"/>
                    <a:pt x="24" y="354"/>
                    <a:pt x="24" y="354"/>
                  </a:cubicBezTo>
                  <a:cubicBezTo>
                    <a:pt x="60" y="308"/>
                    <a:pt x="143" y="312"/>
                    <a:pt x="143" y="312"/>
                  </a:cubicBezTo>
                  <a:cubicBezTo>
                    <a:pt x="143" y="312"/>
                    <a:pt x="51" y="344"/>
                    <a:pt x="33" y="409"/>
                  </a:cubicBezTo>
                  <a:cubicBezTo>
                    <a:pt x="33" y="409"/>
                    <a:pt x="31" y="415"/>
                    <a:pt x="31" y="424"/>
                  </a:cubicBezTo>
                  <a:cubicBezTo>
                    <a:pt x="137" y="411"/>
                    <a:pt x="217" y="321"/>
                    <a:pt x="217" y="21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7280148" y="5511736"/>
              <a:ext cx="781336" cy="1346263"/>
            </a:xfrm>
            <a:custGeom>
              <a:rect l="l" t="t" r="r" b="b"/>
              <a:pathLst>
                <a:path w="884237" h="1523516">
                  <a:moveTo>
                    <a:pt x="308543" y="0"/>
                  </a:moveTo>
                  <a:cubicBezTo>
                    <a:pt x="334881" y="52658"/>
                    <a:pt x="353695" y="101555"/>
                    <a:pt x="368746" y="150451"/>
                  </a:cubicBezTo>
                  <a:cubicBezTo>
                    <a:pt x="459051" y="398695"/>
                    <a:pt x="440237" y="534101"/>
                    <a:pt x="440237" y="534101"/>
                  </a:cubicBezTo>
                  <a:cubicBezTo>
                    <a:pt x="579458" y="361082"/>
                    <a:pt x="884237" y="376127"/>
                    <a:pt x="884237" y="376127"/>
                  </a:cubicBezTo>
                  <a:cubicBezTo>
                    <a:pt x="884237" y="376127"/>
                    <a:pt x="530542" y="496488"/>
                    <a:pt x="462814" y="740971"/>
                  </a:cubicBezTo>
                  <a:cubicBezTo>
                    <a:pt x="462814" y="740971"/>
                    <a:pt x="462814" y="763538"/>
                    <a:pt x="462814" y="797390"/>
                  </a:cubicBezTo>
                  <a:cubicBezTo>
                    <a:pt x="469399" y="942199"/>
                    <a:pt x="487506" y="1346183"/>
                    <a:pt x="534782" y="1512949"/>
                  </a:cubicBezTo>
                  <a:lnTo>
                    <a:pt x="538286" y="1523516"/>
                  </a:lnTo>
                  <a:lnTo>
                    <a:pt x="240131" y="1523516"/>
                  </a:lnTo>
                  <a:lnTo>
                    <a:pt x="248684" y="1476747"/>
                  </a:lnTo>
                  <a:cubicBezTo>
                    <a:pt x="281146" y="1263493"/>
                    <a:pt x="290200" y="945490"/>
                    <a:pt x="293492" y="797390"/>
                  </a:cubicBezTo>
                  <a:cubicBezTo>
                    <a:pt x="293492" y="748493"/>
                    <a:pt x="293492" y="714642"/>
                    <a:pt x="293492" y="714642"/>
                  </a:cubicBezTo>
                  <a:cubicBezTo>
                    <a:pt x="244576" y="549146"/>
                    <a:pt x="0" y="394934"/>
                    <a:pt x="0" y="394934"/>
                  </a:cubicBezTo>
                  <a:cubicBezTo>
                    <a:pt x="263390" y="394934"/>
                    <a:pt x="316068" y="567952"/>
                    <a:pt x="316068" y="552907"/>
                  </a:cubicBezTo>
                  <a:cubicBezTo>
                    <a:pt x="372509" y="470159"/>
                    <a:pt x="308543" y="0"/>
                    <a:pt x="308543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4025837" y="4254913"/>
            <a:ext cx="1723930" cy="2603087"/>
            <a:chOff x="4025837" y="4254913"/>
            <a:chExt cx="1723930" cy="2603087"/>
          </a:xfrm>
        </p:grpSpPr>
        <p:sp>
          <p:nvSpPr>
            <p:cNvPr id="7" name="Freeform 7"/>
            <p:cNvSpPr/>
            <p:nvPr/>
          </p:nvSpPr>
          <p:spPr>
            <a:xfrm>
              <a:off x="4025837" y="4254913"/>
              <a:ext cx="907542" cy="1808131"/>
            </a:xfrm>
            <a:custGeom>
              <a:rect l="l" t="t" r="r" b="b"/>
              <a:pathLst>
                <a:path w="273" h="544">
                  <a:moveTo>
                    <a:pt x="147" y="408"/>
                  </a:moveTo>
                  <a:cubicBezTo>
                    <a:pt x="237" y="407"/>
                    <a:pt x="253" y="453"/>
                    <a:pt x="253" y="453"/>
                  </a:cubicBezTo>
                  <a:cubicBezTo>
                    <a:pt x="253" y="447"/>
                    <a:pt x="254" y="441"/>
                    <a:pt x="254" y="436"/>
                  </a:cubicBezTo>
                  <a:cubicBezTo>
                    <a:pt x="241" y="349"/>
                    <a:pt x="185" y="323"/>
                    <a:pt x="185" y="323"/>
                  </a:cubicBezTo>
                  <a:cubicBezTo>
                    <a:pt x="238" y="327"/>
                    <a:pt x="258" y="364"/>
                    <a:pt x="265" y="383"/>
                  </a:cubicBezTo>
                  <a:cubicBezTo>
                    <a:pt x="267" y="375"/>
                    <a:pt x="261" y="367"/>
                    <a:pt x="273" y="359"/>
                  </a:cubicBezTo>
                  <a:cubicBezTo>
                    <a:pt x="273" y="0"/>
                    <a:pt x="273" y="0"/>
                    <a:pt x="273" y="0"/>
                  </a:cubicBezTo>
                  <a:cubicBezTo>
                    <a:pt x="113" y="0"/>
                    <a:pt x="0" y="122"/>
                    <a:pt x="0" y="273"/>
                  </a:cubicBezTo>
                  <a:cubicBezTo>
                    <a:pt x="0" y="415"/>
                    <a:pt x="108" y="531"/>
                    <a:pt x="247" y="544"/>
                  </a:cubicBezTo>
                  <a:cubicBezTo>
                    <a:pt x="247" y="527"/>
                    <a:pt x="247" y="517"/>
                    <a:pt x="247" y="517"/>
                  </a:cubicBezTo>
                  <a:cubicBezTo>
                    <a:pt x="231" y="459"/>
                    <a:pt x="147" y="408"/>
                    <a:pt x="147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4933379" y="4254913"/>
              <a:ext cx="816388" cy="1808131"/>
            </a:xfrm>
            <a:custGeom>
              <a:rect l="l" t="t" r="r" b="b"/>
              <a:pathLst>
                <a:path w="246" h="544">
                  <a:moveTo>
                    <a:pt x="32" y="38"/>
                  </a:moveTo>
                  <a:cubicBezTo>
                    <a:pt x="32" y="26"/>
                    <a:pt x="33" y="14"/>
                    <a:pt x="34" y="3"/>
                  </a:cubicBezTo>
                  <a:cubicBezTo>
                    <a:pt x="23" y="1"/>
                    <a:pt x="8" y="0"/>
                    <a:pt x="0" y="0"/>
                  </a:cubicBezTo>
                  <a:cubicBezTo>
                    <a:pt x="0" y="359"/>
                    <a:pt x="0" y="359"/>
                    <a:pt x="0" y="359"/>
                  </a:cubicBezTo>
                  <a:cubicBezTo>
                    <a:pt x="28" y="278"/>
                    <a:pt x="88" y="245"/>
                    <a:pt x="88" y="245"/>
                  </a:cubicBezTo>
                  <a:cubicBezTo>
                    <a:pt x="14" y="390"/>
                    <a:pt x="24" y="455"/>
                    <a:pt x="24" y="455"/>
                  </a:cubicBezTo>
                  <a:cubicBezTo>
                    <a:pt x="71" y="396"/>
                    <a:pt x="175" y="401"/>
                    <a:pt x="175" y="401"/>
                  </a:cubicBezTo>
                  <a:cubicBezTo>
                    <a:pt x="175" y="401"/>
                    <a:pt x="55" y="442"/>
                    <a:pt x="31" y="526"/>
                  </a:cubicBezTo>
                  <a:cubicBezTo>
                    <a:pt x="31" y="526"/>
                    <a:pt x="32" y="533"/>
                    <a:pt x="32" y="544"/>
                  </a:cubicBezTo>
                  <a:cubicBezTo>
                    <a:pt x="127" y="533"/>
                    <a:pt x="207" y="473"/>
                    <a:pt x="246" y="390"/>
                  </a:cubicBezTo>
                  <a:cubicBezTo>
                    <a:pt x="119" y="324"/>
                    <a:pt x="32" y="191"/>
                    <a:pt x="32" y="3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513993" y="5069872"/>
              <a:ext cx="997363" cy="1788128"/>
            </a:xfrm>
            <a:custGeom>
              <a:rect l="l" t="t" r="r" b="b"/>
              <a:pathLst>
                <a:path w="1128712" h="2023578">
                  <a:moveTo>
                    <a:pt x="805148" y="0"/>
                  </a:moveTo>
                  <a:cubicBezTo>
                    <a:pt x="526732" y="545160"/>
                    <a:pt x="564356" y="789542"/>
                    <a:pt x="564356" y="789542"/>
                  </a:cubicBezTo>
                  <a:cubicBezTo>
                    <a:pt x="741188" y="567718"/>
                    <a:pt x="1128712" y="586517"/>
                    <a:pt x="1128712" y="586517"/>
                  </a:cubicBezTo>
                  <a:cubicBezTo>
                    <a:pt x="1128712" y="586517"/>
                    <a:pt x="680990" y="740665"/>
                    <a:pt x="590693" y="1056482"/>
                  </a:cubicBezTo>
                  <a:cubicBezTo>
                    <a:pt x="590693" y="1056482"/>
                    <a:pt x="594455" y="1082800"/>
                    <a:pt x="594455" y="1124157"/>
                  </a:cubicBezTo>
                  <a:cubicBezTo>
                    <a:pt x="600569" y="1295224"/>
                    <a:pt x="621586" y="1756686"/>
                    <a:pt x="671631" y="1992285"/>
                  </a:cubicBezTo>
                  <a:lnTo>
                    <a:pt x="679167" y="2023578"/>
                  </a:lnTo>
                  <a:lnTo>
                    <a:pt x="315501" y="2023578"/>
                  </a:lnTo>
                  <a:lnTo>
                    <a:pt x="320272" y="1996662"/>
                  </a:lnTo>
                  <a:cubicBezTo>
                    <a:pt x="361012" y="1721658"/>
                    <a:pt x="372946" y="1314962"/>
                    <a:pt x="376238" y="1124157"/>
                  </a:cubicBezTo>
                  <a:cubicBezTo>
                    <a:pt x="376238" y="1060241"/>
                    <a:pt x="376238" y="1022644"/>
                    <a:pt x="376238" y="1022644"/>
                  </a:cubicBezTo>
                  <a:cubicBezTo>
                    <a:pt x="316040" y="804580"/>
                    <a:pt x="0" y="612835"/>
                    <a:pt x="0" y="612835"/>
                  </a:cubicBezTo>
                  <a:cubicBezTo>
                    <a:pt x="338614" y="609075"/>
                    <a:pt x="398812" y="782022"/>
                    <a:pt x="398812" y="782022"/>
                  </a:cubicBezTo>
                  <a:cubicBezTo>
                    <a:pt x="398812" y="759464"/>
                    <a:pt x="402574" y="736905"/>
                    <a:pt x="402574" y="718107"/>
                  </a:cubicBezTo>
                  <a:cubicBezTo>
                    <a:pt x="353663" y="391011"/>
                    <a:pt x="142970" y="293258"/>
                    <a:pt x="142970" y="293258"/>
                  </a:cubicBezTo>
                  <a:cubicBezTo>
                    <a:pt x="342376" y="308297"/>
                    <a:pt x="417624" y="447407"/>
                    <a:pt x="443960" y="518842"/>
                  </a:cubicBezTo>
                  <a:cubicBezTo>
                    <a:pt x="451485" y="488764"/>
                    <a:pt x="462772" y="458686"/>
                    <a:pt x="474059" y="428608"/>
                  </a:cubicBezTo>
                  <a:cubicBezTo>
                    <a:pt x="594455" y="124071"/>
                    <a:pt x="805148" y="0"/>
                    <a:pt x="805148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2870645" y="4807648"/>
            <a:ext cx="1401412" cy="2050351"/>
            <a:chOff x="2870645" y="4807648"/>
            <a:chExt cx="1401412" cy="2050351"/>
          </a:xfrm>
        </p:grpSpPr>
        <p:sp>
          <p:nvSpPr>
            <p:cNvPr id="11" name="Freeform 11"/>
            <p:cNvSpPr/>
            <p:nvPr/>
          </p:nvSpPr>
          <p:spPr>
            <a:xfrm>
              <a:off x="2870645" y="4807648"/>
              <a:ext cx="713994" cy="1408367"/>
            </a:xfrm>
            <a:custGeom>
              <a:rect l="l" t="t" r="r" b="b"/>
              <a:pathLst>
                <a:path w="215" h="422">
                  <a:moveTo>
                    <a:pt x="116" y="317"/>
                  </a:moveTo>
                  <a:cubicBezTo>
                    <a:pt x="186" y="317"/>
                    <a:pt x="200" y="363"/>
                    <a:pt x="200" y="359"/>
                  </a:cubicBezTo>
                  <a:cubicBezTo>
                    <a:pt x="215" y="337"/>
                    <a:pt x="193" y="212"/>
                    <a:pt x="193" y="212"/>
                  </a:cubicBezTo>
                  <a:cubicBezTo>
                    <a:pt x="200" y="226"/>
                    <a:pt x="205" y="239"/>
                    <a:pt x="205" y="252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205" y="0"/>
                    <a:pt x="208" y="0"/>
                    <a:pt x="207" y="0"/>
                  </a:cubicBezTo>
                  <a:cubicBezTo>
                    <a:pt x="172" y="103"/>
                    <a:pt x="98" y="187"/>
                    <a:pt x="0" y="232"/>
                  </a:cubicBezTo>
                  <a:cubicBezTo>
                    <a:pt x="10" y="333"/>
                    <a:pt x="91" y="414"/>
                    <a:pt x="193" y="424"/>
                  </a:cubicBezTo>
                  <a:cubicBezTo>
                    <a:pt x="193" y="411"/>
                    <a:pt x="193" y="402"/>
                    <a:pt x="193" y="402"/>
                  </a:cubicBezTo>
                  <a:cubicBezTo>
                    <a:pt x="181" y="358"/>
                    <a:pt x="116" y="317"/>
                    <a:pt x="116" y="31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551015" y="4807648"/>
              <a:ext cx="721042" cy="1408367"/>
            </a:xfrm>
            <a:custGeom>
              <a:rect l="l" t="t" r="r" b="b"/>
              <a:pathLst>
                <a:path w="216" h="422">
                  <a:moveTo>
                    <a:pt x="217" y="212"/>
                  </a:moveTo>
                  <a:cubicBezTo>
                    <a:pt x="217" y="95"/>
                    <a:pt x="124" y="0"/>
                    <a:pt x="0" y="0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28" y="318"/>
                    <a:pt x="24" y="354"/>
                    <a:pt x="24" y="354"/>
                  </a:cubicBezTo>
                  <a:cubicBezTo>
                    <a:pt x="60" y="308"/>
                    <a:pt x="143" y="312"/>
                    <a:pt x="143" y="312"/>
                  </a:cubicBezTo>
                  <a:cubicBezTo>
                    <a:pt x="143" y="312"/>
                    <a:pt x="51" y="344"/>
                    <a:pt x="33" y="409"/>
                  </a:cubicBezTo>
                  <a:cubicBezTo>
                    <a:pt x="33" y="409"/>
                    <a:pt x="31" y="415"/>
                    <a:pt x="31" y="424"/>
                  </a:cubicBezTo>
                  <a:cubicBezTo>
                    <a:pt x="137" y="411"/>
                    <a:pt x="217" y="321"/>
                    <a:pt x="217" y="21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254978" y="5511736"/>
              <a:ext cx="781336" cy="1346263"/>
            </a:xfrm>
            <a:custGeom>
              <a:rect l="l" t="t" r="r" b="b"/>
              <a:pathLst>
                <a:path w="884237" h="1523516">
                  <a:moveTo>
                    <a:pt x="308543" y="0"/>
                  </a:moveTo>
                  <a:cubicBezTo>
                    <a:pt x="334881" y="52658"/>
                    <a:pt x="353695" y="101555"/>
                    <a:pt x="368746" y="150451"/>
                  </a:cubicBezTo>
                  <a:cubicBezTo>
                    <a:pt x="459051" y="398695"/>
                    <a:pt x="440237" y="534101"/>
                    <a:pt x="440237" y="534101"/>
                  </a:cubicBezTo>
                  <a:cubicBezTo>
                    <a:pt x="579458" y="361082"/>
                    <a:pt x="884237" y="376127"/>
                    <a:pt x="884237" y="376127"/>
                  </a:cubicBezTo>
                  <a:cubicBezTo>
                    <a:pt x="884237" y="376127"/>
                    <a:pt x="530542" y="496488"/>
                    <a:pt x="462814" y="740971"/>
                  </a:cubicBezTo>
                  <a:cubicBezTo>
                    <a:pt x="462814" y="740971"/>
                    <a:pt x="462814" y="763538"/>
                    <a:pt x="462814" y="797390"/>
                  </a:cubicBezTo>
                  <a:cubicBezTo>
                    <a:pt x="469399" y="942199"/>
                    <a:pt x="487506" y="1346183"/>
                    <a:pt x="534782" y="1512949"/>
                  </a:cubicBezTo>
                  <a:lnTo>
                    <a:pt x="538286" y="1523516"/>
                  </a:lnTo>
                  <a:lnTo>
                    <a:pt x="240131" y="1523516"/>
                  </a:lnTo>
                  <a:lnTo>
                    <a:pt x="248684" y="1476747"/>
                  </a:lnTo>
                  <a:cubicBezTo>
                    <a:pt x="281146" y="1263493"/>
                    <a:pt x="290200" y="945490"/>
                    <a:pt x="293492" y="797390"/>
                  </a:cubicBezTo>
                  <a:cubicBezTo>
                    <a:pt x="293492" y="748493"/>
                    <a:pt x="293492" y="714642"/>
                    <a:pt x="293492" y="714642"/>
                  </a:cubicBezTo>
                  <a:cubicBezTo>
                    <a:pt x="244576" y="549146"/>
                    <a:pt x="0" y="394934"/>
                    <a:pt x="0" y="394934"/>
                  </a:cubicBezTo>
                  <a:cubicBezTo>
                    <a:pt x="263390" y="394934"/>
                    <a:pt x="316068" y="567952"/>
                    <a:pt x="316068" y="552907"/>
                  </a:cubicBezTo>
                  <a:cubicBezTo>
                    <a:pt x="372509" y="470159"/>
                    <a:pt x="308543" y="0"/>
                    <a:pt x="308543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571" y="4254913"/>
            <a:ext cx="1724026" cy="2603087"/>
            <a:chOff x="571" y="4254913"/>
            <a:chExt cx="1724026" cy="2603087"/>
          </a:xfrm>
        </p:grpSpPr>
        <p:sp>
          <p:nvSpPr>
            <p:cNvPr id="15" name="Freeform 15"/>
            <p:cNvSpPr/>
            <p:nvPr/>
          </p:nvSpPr>
          <p:spPr>
            <a:xfrm>
              <a:off x="571" y="4254913"/>
              <a:ext cx="907542" cy="1808131"/>
            </a:xfrm>
            <a:custGeom>
              <a:rect l="l" t="t" r="r" b="b"/>
              <a:pathLst>
                <a:path w="273" h="544">
                  <a:moveTo>
                    <a:pt x="147" y="408"/>
                  </a:moveTo>
                  <a:cubicBezTo>
                    <a:pt x="237" y="407"/>
                    <a:pt x="253" y="453"/>
                    <a:pt x="253" y="453"/>
                  </a:cubicBezTo>
                  <a:cubicBezTo>
                    <a:pt x="253" y="447"/>
                    <a:pt x="254" y="441"/>
                    <a:pt x="254" y="436"/>
                  </a:cubicBezTo>
                  <a:cubicBezTo>
                    <a:pt x="241" y="349"/>
                    <a:pt x="185" y="323"/>
                    <a:pt x="185" y="323"/>
                  </a:cubicBezTo>
                  <a:cubicBezTo>
                    <a:pt x="238" y="327"/>
                    <a:pt x="258" y="364"/>
                    <a:pt x="265" y="383"/>
                  </a:cubicBezTo>
                  <a:cubicBezTo>
                    <a:pt x="267" y="375"/>
                    <a:pt x="261" y="367"/>
                    <a:pt x="273" y="359"/>
                  </a:cubicBezTo>
                  <a:cubicBezTo>
                    <a:pt x="273" y="0"/>
                    <a:pt x="273" y="0"/>
                    <a:pt x="273" y="0"/>
                  </a:cubicBezTo>
                  <a:cubicBezTo>
                    <a:pt x="113" y="0"/>
                    <a:pt x="0" y="122"/>
                    <a:pt x="0" y="273"/>
                  </a:cubicBezTo>
                  <a:cubicBezTo>
                    <a:pt x="0" y="415"/>
                    <a:pt x="108" y="531"/>
                    <a:pt x="247" y="544"/>
                  </a:cubicBezTo>
                  <a:cubicBezTo>
                    <a:pt x="247" y="527"/>
                    <a:pt x="247" y="517"/>
                    <a:pt x="247" y="517"/>
                  </a:cubicBezTo>
                  <a:cubicBezTo>
                    <a:pt x="231" y="459"/>
                    <a:pt x="147" y="408"/>
                    <a:pt x="147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908209" y="4254913"/>
              <a:ext cx="816388" cy="1808131"/>
            </a:xfrm>
            <a:custGeom>
              <a:rect l="l" t="t" r="r" b="b"/>
              <a:pathLst>
                <a:path w="246" h="544">
                  <a:moveTo>
                    <a:pt x="32" y="38"/>
                  </a:moveTo>
                  <a:cubicBezTo>
                    <a:pt x="32" y="26"/>
                    <a:pt x="33" y="14"/>
                    <a:pt x="34" y="3"/>
                  </a:cubicBezTo>
                  <a:cubicBezTo>
                    <a:pt x="23" y="1"/>
                    <a:pt x="8" y="0"/>
                    <a:pt x="0" y="0"/>
                  </a:cubicBezTo>
                  <a:cubicBezTo>
                    <a:pt x="0" y="359"/>
                    <a:pt x="0" y="359"/>
                    <a:pt x="0" y="359"/>
                  </a:cubicBezTo>
                  <a:cubicBezTo>
                    <a:pt x="28" y="278"/>
                    <a:pt x="88" y="245"/>
                    <a:pt x="88" y="245"/>
                  </a:cubicBezTo>
                  <a:cubicBezTo>
                    <a:pt x="14" y="390"/>
                    <a:pt x="24" y="455"/>
                    <a:pt x="24" y="455"/>
                  </a:cubicBezTo>
                  <a:cubicBezTo>
                    <a:pt x="71" y="396"/>
                    <a:pt x="175" y="401"/>
                    <a:pt x="175" y="401"/>
                  </a:cubicBezTo>
                  <a:cubicBezTo>
                    <a:pt x="175" y="401"/>
                    <a:pt x="55" y="442"/>
                    <a:pt x="31" y="526"/>
                  </a:cubicBezTo>
                  <a:cubicBezTo>
                    <a:pt x="31" y="526"/>
                    <a:pt x="32" y="533"/>
                    <a:pt x="32" y="544"/>
                  </a:cubicBezTo>
                  <a:cubicBezTo>
                    <a:pt x="127" y="533"/>
                    <a:pt x="207" y="473"/>
                    <a:pt x="246" y="390"/>
                  </a:cubicBezTo>
                  <a:cubicBezTo>
                    <a:pt x="119" y="324"/>
                    <a:pt x="32" y="191"/>
                    <a:pt x="32" y="3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88728" y="5069872"/>
              <a:ext cx="997363" cy="1788128"/>
            </a:xfrm>
            <a:custGeom>
              <a:rect l="l" t="t" r="r" b="b"/>
              <a:pathLst>
                <a:path w="1128712" h="2023578">
                  <a:moveTo>
                    <a:pt x="805148" y="0"/>
                  </a:moveTo>
                  <a:cubicBezTo>
                    <a:pt x="526732" y="545160"/>
                    <a:pt x="564356" y="789542"/>
                    <a:pt x="564356" y="789542"/>
                  </a:cubicBezTo>
                  <a:cubicBezTo>
                    <a:pt x="741188" y="567718"/>
                    <a:pt x="1128712" y="586517"/>
                    <a:pt x="1128712" y="586517"/>
                  </a:cubicBezTo>
                  <a:cubicBezTo>
                    <a:pt x="1128712" y="586517"/>
                    <a:pt x="680990" y="740665"/>
                    <a:pt x="590693" y="1056482"/>
                  </a:cubicBezTo>
                  <a:cubicBezTo>
                    <a:pt x="590693" y="1056482"/>
                    <a:pt x="594455" y="1082800"/>
                    <a:pt x="594455" y="1124157"/>
                  </a:cubicBezTo>
                  <a:cubicBezTo>
                    <a:pt x="600569" y="1295224"/>
                    <a:pt x="621586" y="1756686"/>
                    <a:pt x="671631" y="1992285"/>
                  </a:cubicBezTo>
                  <a:lnTo>
                    <a:pt x="679167" y="2023578"/>
                  </a:lnTo>
                  <a:lnTo>
                    <a:pt x="315501" y="2023578"/>
                  </a:lnTo>
                  <a:lnTo>
                    <a:pt x="320272" y="1996662"/>
                  </a:lnTo>
                  <a:cubicBezTo>
                    <a:pt x="361012" y="1721658"/>
                    <a:pt x="372946" y="1314962"/>
                    <a:pt x="376238" y="1124157"/>
                  </a:cubicBezTo>
                  <a:cubicBezTo>
                    <a:pt x="376238" y="1060241"/>
                    <a:pt x="376238" y="1022644"/>
                    <a:pt x="376238" y="1022644"/>
                  </a:cubicBezTo>
                  <a:cubicBezTo>
                    <a:pt x="316040" y="804580"/>
                    <a:pt x="0" y="612835"/>
                    <a:pt x="0" y="612835"/>
                  </a:cubicBezTo>
                  <a:cubicBezTo>
                    <a:pt x="338614" y="609075"/>
                    <a:pt x="398812" y="782022"/>
                    <a:pt x="398812" y="782022"/>
                  </a:cubicBezTo>
                  <a:cubicBezTo>
                    <a:pt x="398812" y="759464"/>
                    <a:pt x="402574" y="736905"/>
                    <a:pt x="402574" y="718107"/>
                  </a:cubicBezTo>
                  <a:cubicBezTo>
                    <a:pt x="353663" y="391011"/>
                    <a:pt x="142970" y="293258"/>
                    <a:pt x="142970" y="293258"/>
                  </a:cubicBezTo>
                  <a:cubicBezTo>
                    <a:pt x="342376" y="308297"/>
                    <a:pt x="417624" y="447407"/>
                    <a:pt x="443960" y="518842"/>
                  </a:cubicBezTo>
                  <a:cubicBezTo>
                    <a:pt x="451485" y="488764"/>
                    <a:pt x="462772" y="458686"/>
                    <a:pt x="474059" y="428608"/>
                  </a:cubicBezTo>
                  <a:cubicBezTo>
                    <a:pt x="594455" y="124071"/>
                    <a:pt x="805148" y="0"/>
                    <a:pt x="805148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10791253" y="4807648"/>
            <a:ext cx="1401413" cy="2050351"/>
            <a:chOff x="10791253" y="4807648"/>
            <a:chExt cx="1401413" cy="2050351"/>
          </a:xfrm>
        </p:grpSpPr>
        <p:sp>
          <p:nvSpPr>
            <p:cNvPr id="19" name="Freeform 19"/>
            <p:cNvSpPr/>
            <p:nvPr/>
          </p:nvSpPr>
          <p:spPr>
            <a:xfrm>
              <a:off x="10791253" y="4807648"/>
              <a:ext cx="713994" cy="1408367"/>
            </a:xfrm>
            <a:custGeom>
              <a:rect l="l" t="t" r="r" b="b"/>
              <a:pathLst>
                <a:path w="215" h="422">
                  <a:moveTo>
                    <a:pt x="116" y="317"/>
                  </a:moveTo>
                  <a:cubicBezTo>
                    <a:pt x="186" y="317"/>
                    <a:pt x="200" y="363"/>
                    <a:pt x="200" y="359"/>
                  </a:cubicBezTo>
                  <a:cubicBezTo>
                    <a:pt x="215" y="337"/>
                    <a:pt x="193" y="212"/>
                    <a:pt x="193" y="212"/>
                  </a:cubicBezTo>
                  <a:cubicBezTo>
                    <a:pt x="200" y="226"/>
                    <a:pt x="205" y="239"/>
                    <a:pt x="205" y="252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205" y="0"/>
                    <a:pt x="208" y="0"/>
                    <a:pt x="207" y="0"/>
                  </a:cubicBezTo>
                  <a:cubicBezTo>
                    <a:pt x="172" y="103"/>
                    <a:pt x="98" y="187"/>
                    <a:pt x="0" y="232"/>
                  </a:cubicBezTo>
                  <a:cubicBezTo>
                    <a:pt x="10" y="333"/>
                    <a:pt x="91" y="414"/>
                    <a:pt x="193" y="424"/>
                  </a:cubicBezTo>
                  <a:cubicBezTo>
                    <a:pt x="193" y="411"/>
                    <a:pt x="193" y="402"/>
                    <a:pt x="193" y="402"/>
                  </a:cubicBezTo>
                  <a:cubicBezTo>
                    <a:pt x="181" y="358"/>
                    <a:pt x="116" y="317"/>
                    <a:pt x="116" y="31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11471624" y="4807648"/>
              <a:ext cx="721042" cy="1408367"/>
            </a:xfrm>
            <a:custGeom>
              <a:rect l="l" t="t" r="r" b="b"/>
              <a:pathLst>
                <a:path w="216" h="422">
                  <a:moveTo>
                    <a:pt x="217" y="212"/>
                  </a:moveTo>
                  <a:cubicBezTo>
                    <a:pt x="217" y="95"/>
                    <a:pt x="124" y="0"/>
                    <a:pt x="0" y="0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28" y="318"/>
                    <a:pt x="24" y="354"/>
                    <a:pt x="24" y="354"/>
                  </a:cubicBezTo>
                  <a:cubicBezTo>
                    <a:pt x="60" y="308"/>
                    <a:pt x="143" y="312"/>
                    <a:pt x="143" y="312"/>
                  </a:cubicBezTo>
                  <a:cubicBezTo>
                    <a:pt x="143" y="312"/>
                    <a:pt x="51" y="344"/>
                    <a:pt x="33" y="409"/>
                  </a:cubicBezTo>
                  <a:cubicBezTo>
                    <a:pt x="33" y="409"/>
                    <a:pt x="31" y="415"/>
                    <a:pt x="31" y="424"/>
                  </a:cubicBezTo>
                  <a:cubicBezTo>
                    <a:pt x="137" y="411"/>
                    <a:pt x="217" y="321"/>
                    <a:pt x="217" y="21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11175588" y="5511736"/>
              <a:ext cx="781336" cy="1346263"/>
            </a:xfrm>
            <a:custGeom>
              <a:rect l="l" t="t" r="r" b="b"/>
              <a:pathLst>
                <a:path w="884237" h="1523516">
                  <a:moveTo>
                    <a:pt x="308543" y="0"/>
                  </a:moveTo>
                  <a:cubicBezTo>
                    <a:pt x="334881" y="52658"/>
                    <a:pt x="353695" y="101555"/>
                    <a:pt x="368746" y="150451"/>
                  </a:cubicBezTo>
                  <a:cubicBezTo>
                    <a:pt x="459051" y="398695"/>
                    <a:pt x="440237" y="534101"/>
                    <a:pt x="440237" y="534101"/>
                  </a:cubicBezTo>
                  <a:cubicBezTo>
                    <a:pt x="579458" y="361082"/>
                    <a:pt x="884237" y="376127"/>
                    <a:pt x="884237" y="376127"/>
                  </a:cubicBezTo>
                  <a:cubicBezTo>
                    <a:pt x="884237" y="376127"/>
                    <a:pt x="530542" y="496488"/>
                    <a:pt x="462814" y="740971"/>
                  </a:cubicBezTo>
                  <a:cubicBezTo>
                    <a:pt x="462814" y="740971"/>
                    <a:pt x="462814" y="763538"/>
                    <a:pt x="462814" y="797390"/>
                  </a:cubicBezTo>
                  <a:cubicBezTo>
                    <a:pt x="469399" y="942199"/>
                    <a:pt x="487506" y="1346183"/>
                    <a:pt x="534782" y="1512949"/>
                  </a:cubicBezTo>
                  <a:lnTo>
                    <a:pt x="538286" y="1523516"/>
                  </a:lnTo>
                  <a:lnTo>
                    <a:pt x="240131" y="1523516"/>
                  </a:lnTo>
                  <a:lnTo>
                    <a:pt x="248684" y="1476747"/>
                  </a:lnTo>
                  <a:cubicBezTo>
                    <a:pt x="281146" y="1263493"/>
                    <a:pt x="290200" y="945490"/>
                    <a:pt x="293492" y="797390"/>
                  </a:cubicBezTo>
                  <a:cubicBezTo>
                    <a:pt x="293492" y="748493"/>
                    <a:pt x="293492" y="714642"/>
                    <a:pt x="293492" y="714642"/>
                  </a:cubicBezTo>
                  <a:cubicBezTo>
                    <a:pt x="244576" y="549146"/>
                    <a:pt x="0" y="394934"/>
                    <a:pt x="0" y="394934"/>
                  </a:cubicBezTo>
                  <a:cubicBezTo>
                    <a:pt x="263390" y="394934"/>
                    <a:pt x="316068" y="567952"/>
                    <a:pt x="316068" y="552907"/>
                  </a:cubicBezTo>
                  <a:cubicBezTo>
                    <a:pt x="372509" y="470159"/>
                    <a:pt x="308543" y="0"/>
                    <a:pt x="308543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" name="Group 22"/>
          <p:cNvGrpSpPr/>
          <p:nvPr/>
        </p:nvGrpSpPr>
        <p:grpSpPr>
          <a:xfrm>
            <a:off x="7921180" y="4254913"/>
            <a:ext cx="1724025" cy="2603087"/>
            <a:chOff x="7921180" y="4254913"/>
            <a:chExt cx="1724025" cy="2603087"/>
          </a:xfrm>
        </p:grpSpPr>
        <p:sp>
          <p:nvSpPr>
            <p:cNvPr id="23" name="Freeform 23"/>
            <p:cNvSpPr/>
            <p:nvPr/>
          </p:nvSpPr>
          <p:spPr>
            <a:xfrm>
              <a:off x="7921180" y="4254913"/>
              <a:ext cx="907542" cy="1808131"/>
            </a:xfrm>
            <a:custGeom>
              <a:rect l="l" t="t" r="r" b="b"/>
              <a:pathLst>
                <a:path w="273" h="544">
                  <a:moveTo>
                    <a:pt x="147" y="408"/>
                  </a:moveTo>
                  <a:cubicBezTo>
                    <a:pt x="237" y="407"/>
                    <a:pt x="253" y="453"/>
                    <a:pt x="253" y="453"/>
                  </a:cubicBezTo>
                  <a:cubicBezTo>
                    <a:pt x="253" y="447"/>
                    <a:pt x="254" y="441"/>
                    <a:pt x="254" y="436"/>
                  </a:cubicBezTo>
                  <a:cubicBezTo>
                    <a:pt x="241" y="349"/>
                    <a:pt x="185" y="323"/>
                    <a:pt x="185" y="323"/>
                  </a:cubicBezTo>
                  <a:cubicBezTo>
                    <a:pt x="238" y="327"/>
                    <a:pt x="258" y="364"/>
                    <a:pt x="265" y="383"/>
                  </a:cubicBezTo>
                  <a:cubicBezTo>
                    <a:pt x="267" y="375"/>
                    <a:pt x="261" y="367"/>
                    <a:pt x="273" y="359"/>
                  </a:cubicBezTo>
                  <a:cubicBezTo>
                    <a:pt x="273" y="0"/>
                    <a:pt x="273" y="0"/>
                    <a:pt x="273" y="0"/>
                  </a:cubicBezTo>
                  <a:cubicBezTo>
                    <a:pt x="113" y="0"/>
                    <a:pt x="0" y="122"/>
                    <a:pt x="0" y="273"/>
                  </a:cubicBezTo>
                  <a:cubicBezTo>
                    <a:pt x="0" y="415"/>
                    <a:pt x="108" y="531"/>
                    <a:pt x="247" y="544"/>
                  </a:cubicBezTo>
                  <a:cubicBezTo>
                    <a:pt x="247" y="527"/>
                    <a:pt x="247" y="517"/>
                    <a:pt x="247" y="517"/>
                  </a:cubicBezTo>
                  <a:cubicBezTo>
                    <a:pt x="231" y="459"/>
                    <a:pt x="147" y="408"/>
                    <a:pt x="147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8828817" y="4254913"/>
              <a:ext cx="816388" cy="1808131"/>
            </a:xfrm>
            <a:custGeom>
              <a:rect l="l" t="t" r="r" b="b"/>
              <a:pathLst>
                <a:path w="246" h="544">
                  <a:moveTo>
                    <a:pt x="32" y="38"/>
                  </a:moveTo>
                  <a:cubicBezTo>
                    <a:pt x="32" y="26"/>
                    <a:pt x="33" y="14"/>
                    <a:pt x="34" y="3"/>
                  </a:cubicBezTo>
                  <a:cubicBezTo>
                    <a:pt x="23" y="1"/>
                    <a:pt x="8" y="0"/>
                    <a:pt x="0" y="0"/>
                  </a:cubicBezTo>
                  <a:cubicBezTo>
                    <a:pt x="0" y="359"/>
                    <a:pt x="0" y="359"/>
                    <a:pt x="0" y="359"/>
                  </a:cubicBezTo>
                  <a:cubicBezTo>
                    <a:pt x="28" y="278"/>
                    <a:pt x="88" y="245"/>
                    <a:pt x="88" y="245"/>
                  </a:cubicBezTo>
                  <a:cubicBezTo>
                    <a:pt x="14" y="390"/>
                    <a:pt x="24" y="455"/>
                    <a:pt x="24" y="455"/>
                  </a:cubicBezTo>
                  <a:cubicBezTo>
                    <a:pt x="71" y="396"/>
                    <a:pt x="175" y="401"/>
                    <a:pt x="175" y="401"/>
                  </a:cubicBezTo>
                  <a:cubicBezTo>
                    <a:pt x="175" y="401"/>
                    <a:pt x="55" y="442"/>
                    <a:pt x="31" y="526"/>
                  </a:cubicBezTo>
                  <a:cubicBezTo>
                    <a:pt x="31" y="526"/>
                    <a:pt x="32" y="533"/>
                    <a:pt x="32" y="544"/>
                  </a:cubicBezTo>
                  <a:cubicBezTo>
                    <a:pt x="127" y="533"/>
                    <a:pt x="207" y="473"/>
                    <a:pt x="246" y="390"/>
                  </a:cubicBezTo>
                  <a:cubicBezTo>
                    <a:pt x="119" y="324"/>
                    <a:pt x="32" y="191"/>
                    <a:pt x="32" y="3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8409337" y="5069872"/>
              <a:ext cx="997363" cy="1788128"/>
            </a:xfrm>
            <a:custGeom>
              <a:rect l="l" t="t" r="r" b="b"/>
              <a:pathLst>
                <a:path w="1128712" h="2023578">
                  <a:moveTo>
                    <a:pt x="805148" y="0"/>
                  </a:moveTo>
                  <a:cubicBezTo>
                    <a:pt x="526732" y="545160"/>
                    <a:pt x="564356" y="789542"/>
                    <a:pt x="564356" y="789542"/>
                  </a:cubicBezTo>
                  <a:cubicBezTo>
                    <a:pt x="741188" y="567718"/>
                    <a:pt x="1128712" y="586517"/>
                    <a:pt x="1128712" y="586517"/>
                  </a:cubicBezTo>
                  <a:cubicBezTo>
                    <a:pt x="1128712" y="586517"/>
                    <a:pt x="680990" y="740665"/>
                    <a:pt x="590693" y="1056482"/>
                  </a:cubicBezTo>
                  <a:cubicBezTo>
                    <a:pt x="590693" y="1056482"/>
                    <a:pt x="594455" y="1082800"/>
                    <a:pt x="594455" y="1124157"/>
                  </a:cubicBezTo>
                  <a:cubicBezTo>
                    <a:pt x="600569" y="1295224"/>
                    <a:pt x="621586" y="1756686"/>
                    <a:pt x="671631" y="1992285"/>
                  </a:cubicBezTo>
                  <a:lnTo>
                    <a:pt x="679167" y="2023578"/>
                  </a:lnTo>
                  <a:lnTo>
                    <a:pt x="315501" y="2023578"/>
                  </a:lnTo>
                  <a:lnTo>
                    <a:pt x="320272" y="1996662"/>
                  </a:lnTo>
                  <a:cubicBezTo>
                    <a:pt x="361012" y="1721658"/>
                    <a:pt x="372946" y="1314962"/>
                    <a:pt x="376238" y="1124157"/>
                  </a:cubicBezTo>
                  <a:cubicBezTo>
                    <a:pt x="376238" y="1060241"/>
                    <a:pt x="376238" y="1022644"/>
                    <a:pt x="376238" y="1022644"/>
                  </a:cubicBezTo>
                  <a:cubicBezTo>
                    <a:pt x="316040" y="804580"/>
                    <a:pt x="0" y="612835"/>
                    <a:pt x="0" y="612835"/>
                  </a:cubicBezTo>
                  <a:cubicBezTo>
                    <a:pt x="338614" y="609075"/>
                    <a:pt x="398812" y="782022"/>
                    <a:pt x="398812" y="782022"/>
                  </a:cubicBezTo>
                  <a:cubicBezTo>
                    <a:pt x="398812" y="759464"/>
                    <a:pt x="402574" y="736905"/>
                    <a:pt x="402574" y="718107"/>
                  </a:cubicBezTo>
                  <a:cubicBezTo>
                    <a:pt x="353663" y="391011"/>
                    <a:pt x="142970" y="293258"/>
                    <a:pt x="142970" y="293258"/>
                  </a:cubicBezTo>
                  <a:cubicBezTo>
                    <a:pt x="342376" y="308297"/>
                    <a:pt x="417624" y="447407"/>
                    <a:pt x="443960" y="518842"/>
                  </a:cubicBezTo>
                  <a:cubicBezTo>
                    <a:pt x="451485" y="488764"/>
                    <a:pt x="462772" y="458686"/>
                    <a:pt x="474059" y="428608"/>
                  </a:cubicBezTo>
                  <a:cubicBezTo>
                    <a:pt x="594455" y="124071"/>
                    <a:pt x="805148" y="0"/>
                    <a:pt x="805148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1013365" y="3065336"/>
            <a:ext cx="2631566" cy="3792664"/>
            <a:chOff x="1013365" y="3065336"/>
            <a:chExt cx="2631566" cy="3792664"/>
          </a:xfrm>
        </p:grpSpPr>
        <p:sp>
          <p:nvSpPr>
            <p:cNvPr id="27" name="Freeform 27"/>
            <p:cNvSpPr/>
            <p:nvPr/>
          </p:nvSpPr>
          <p:spPr>
            <a:xfrm>
              <a:off x="1013365" y="3065336"/>
              <a:ext cx="1315783" cy="2625947"/>
            </a:xfrm>
            <a:custGeom>
              <a:rect l="l" t="t" r="r" b="b"/>
              <a:pathLst>
                <a:path w="396" h="790">
                  <a:moveTo>
                    <a:pt x="225" y="576"/>
                  </a:moveTo>
                  <a:cubicBezTo>
                    <a:pt x="359" y="528"/>
                    <a:pt x="390" y="676"/>
                    <a:pt x="390" y="676"/>
                  </a:cubicBezTo>
                  <a:cubicBezTo>
                    <a:pt x="393" y="665"/>
                    <a:pt x="396" y="653"/>
                    <a:pt x="396" y="640"/>
                  </a:cubicBezTo>
                  <a:cubicBezTo>
                    <a:pt x="396" y="618"/>
                    <a:pt x="396" y="618"/>
                    <a:pt x="396" y="618"/>
                  </a:cubicBezTo>
                  <a:cubicBezTo>
                    <a:pt x="384" y="519"/>
                    <a:pt x="326" y="394"/>
                    <a:pt x="326" y="394"/>
                  </a:cubicBezTo>
                  <a:cubicBezTo>
                    <a:pt x="357" y="421"/>
                    <a:pt x="376" y="453"/>
                    <a:pt x="396" y="485"/>
                  </a:cubicBezTo>
                  <a:cubicBezTo>
                    <a:pt x="396" y="0"/>
                    <a:pt x="396" y="0"/>
                    <a:pt x="396" y="0"/>
                  </a:cubicBezTo>
                  <a:cubicBezTo>
                    <a:pt x="180" y="0"/>
                    <a:pt x="20" y="159"/>
                    <a:pt x="2" y="361"/>
                  </a:cubicBezTo>
                  <a:cubicBezTo>
                    <a:pt x="1" y="372"/>
                    <a:pt x="0" y="384"/>
                    <a:pt x="0" y="396"/>
                  </a:cubicBezTo>
                  <a:cubicBezTo>
                    <a:pt x="0" y="549"/>
                    <a:pt x="87" y="682"/>
                    <a:pt x="214" y="748"/>
                  </a:cubicBezTo>
                  <a:cubicBezTo>
                    <a:pt x="257" y="770"/>
                    <a:pt x="304" y="785"/>
                    <a:pt x="354" y="790"/>
                  </a:cubicBezTo>
                  <a:cubicBezTo>
                    <a:pt x="360" y="556"/>
                    <a:pt x="225" y="576"/>
                    <a:pt x="225" y="57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329148" y="3065336"/>
              <a:ext cx="1315783" cy="2602135"/>
            </a:xfrm>
            <a:custGeom>
              <a:rect l="l" t="t" r="r" b="b"/>
              <a:pathLst>
                <a:path w="396" h="783">
                  <a:moveTo>
                    <a:pt x="375" y="524"/>
                  </a:moveTo>
                  <a:cubicBezTo>
                    <a:pt x="388" y="484"/>
                    <a:pt x="396" y="441"/>
                    <a:pt x="396" y="396"/>
                  </a:cubicBezTo>
                  <a:cubicBezTo>
                    <a:pt x="396" y="178"/>
                    <a:pt x="212" y="0"/>
                    <a:pt x="0" y="0"/>
                  </a:cubicBezTo>
                  <a:cubicBezTo>
                    <a:pt x="0" y="485"/>
                    <a:pt x="0" y="485"/>
                    <a:pt x="0" y="485"/>
                  </a:cubicBezTo>
                  <a:cubicBezTo>
                    <a:pt x="44" y="580"/>
                    <a:pt x="45" y="680"/>
                    <a:pt x="45" y="680"/>
                  </a:cubicBezTo>
                  <a:cubicBezTo>
                    <a:pt x="99" y="552"/>
                    <a:pt x="181" y="568"/>
                    <a:pt x="181" y="568"/>
                  </a:cubicBezTo>
                  <a:cubicBezTo>
                    <a:pt x="113" y="603"/>
                    <a:pt x="87" y="688"/>
                    <a:pt x="83" y="783"/>
                  </a:cubicBezTo>
                  <a:cubicBezTo>
                    <a:pt x="112" y="777"/>
                    <a:pt x="139" y="768"/>
                    <a:pt x="166" y="756"/>
                  </a:cubicBezTo>
                  <a:cubicBezTo>
                    <a:pt x="264" y="711"/>
                    <a:pt x="340" y="627"/>
                    <a:pt x="375" y="52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1761077" y="4375595"/>
              <a:ext cx="1168527" cy="2482405"/>
            </a:xfrm>
            <a:custGeom>
              <a:rect l="l" t="t" r="r" b="b"/>
              <a:pathLst>
                <a:path w="1322387" h="2809391">
                  <a:moveTo>
                    <a:pt x="379435" y="0"/>
                  </a:moveTo>
                  <a:cubicBezTo>
                    <a:pt x="495895" y="101534"/>
                    <a:pt x="578545" y="221870"/>
                    <a:pt x="642410" y="342206"/>
                  </a:cubicBezTo>
                  <a:cubicBezTo>
                    <a:pt x="830249" y="699454"/>
                    <a:pt x="811465" y="1075504"/>
                    <a:pt x="811465" y="1075504"/>
                  </a:cubicBezTo>
                  <a:cubicBezTo>
                    <a:pt x="1014331" y="594160"/>
                    <a:pt x="1322387" y="654328"/>
                    <a:pt x="1322387" y="654328"/>
                  </a:cubicBezTo>
                  <a:cubicBezTo>
                    <a:pt x="1066926" y="785946"/>
                    <a:pt x="969250" y="1105588"/>
                    <a:pt x="954223" y="1462836"/>
                  </a:cubicBezTo>
                  <a:cubicBezTo>
                    <a:pt x="930978" y="1930784"/>
                    <a:pt x="1042684" y="2466274"/>
                    <a:pt x="1114769" y="2755257"/>
                  </a:cubicBezTo>
                  <a:lnTo>
                    <a:pt x="1128624" y="2809391"/>
                  </a:lnTo>
                  <a:lnTo>
                    <a:pt x="216621" y="2809391"/>
                  </a:lnTo>
                  <a:lnTo>
                    <a:pt x="250824" y="2700453"/>
                  </a:lnTo>
                  <a:cubicBezTo>
                    <a:pt x="410252" y="2169047"/>
                    <a:pt x="474764" y="1778718"/>
                    <a:pt x="484625" y="1489160"/>
                  </a:cubicBezTo>
                  <a:cubicBezTo>
                    <a:pt x="507166" y="609202"/>
                    <a:pt x="0" y="684412"/>
                    <a:pt x="0" y="684412"/>
                  </a:cubicBezTo>
                  <a:cubicBezTo>
                    <a:pt x="503409" y="503908"/>
                    <a:pt x="619869" y="1060462"/>
                    <a:pt x="619869" y="1060462"/>
                  </a:cubicBezTo>
                  <a:cubicBezTo>
                    <a:pt x="631139" y="1019097"/>
                    <a:pt x="638653" y="973971"/>
                    <a:pt x="642410" y="925084"/>
                  </a:cubicBezTo>
                  <a:cubicBezTo>
                    <a:pt x="642410" y="898761"/>
                    <a:pt x="642410" y="872437"/>
                    <a:pt x="642410" y="842353"/>
                  </a:cubicBezTo>
                  <a:cubicBezTo>
                    <a:pt x="623626" y="470063"/>
                    <a:pt x="379435" y="0"/>
                    <a:pt x="379435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038630" y="3065336"/>
            <a:ext cx="2631566" cy="3792664"/>
            <a:chOff x="5038630" y="3065336"/>
            <a:chExt cx="2631566" cy="3792664"/>
          </a:xfrm>
        </p:grpSpPr>
        <p:sp>
          <p:nvSpPr>
            <p:cNvPr id="31" name="Freeform 31"/>
            <p:cNvSpPr/>
            <p:nvPr/>
          </p:nvSpPr>
          <p:spPr>
            <a:xfrm>
              <a:off x="5038630" y="3065336"/>
              <a:ext cx="1315783" cy="2625947"/>
            </a:xfrm>
            <a:custGeom>
              <a:rect l="l" t="t" r="r" b="b"/>
              <a:pathLst>
                <a:path w="396" h="790">
                  <a:moveTo>
                    <a:pt x="225" y="576"/>
                  </a:moveTo>
                  <a:cubicBezTo>
                    <a:pt x="359" y="528"/>
                    <a:pt x="390" y="676"/>
                    <a:pt x="390" y="676"/>
                  </a:cubicBezTo>
                  <a:cubicBezTo>
                    <a:pt x="393" y="665"/>
                    <a:pt x="396" y="653"/>
                    <a:pt x="396" y="640"/>
                  </a:cubicBezTo>
                  <a:cubicBezTo>
                    <a:pt x="396" y="618"/>
                    <a:pt x="396" y="618"/>
                    <a:pt x="396" y="618"/>
                  </a:cubicBezTo>
                  <a:cubicBezTo>
                    <a:pt x="384" y="519"/>
                    <a:pt x="326" y="394"/>
                    <a:pt x="326" y="394"/>
                  </a:cubicBezTo>
                  <a:cubicBezTo>
                    <a:pt x="357" y="421"/>
                    <a:pt x="376" y="453"/>
                    <a:pt x="396" y="485"/>
                  </a:cubicBezTo>
                  <a:cubicBezTo>
                    <a:pt x="396" y="0"/>
                    <a:pt x="396" y="0"/>
                    <a:pt x="396" y="0"/>
                  </a:cubicBezTo>
                  <a:cubicBezTo>
                    <a:pt x="180" y="0"/>
                    <a:pt x="20" y="159"/>
                    <a:pt x="2" y="361"/>
                  </a:cubicBezTo>
                  <a:cubicBezTo>
                    <a:pt x="1" y="372"/>
                    <a:pt x="0" y="384"/>
                    <a:pt x="0" y="396"/>
                  </a:cubicBezTo>
                  <a:cubicBezTo>
                    <a:pt x="0" y="549"/>
                    <a:pt x="87" y="682"/>
                    <a:pt x="214" y="748"/>
                  </a:cubicBezTo>
                  <a:cubicBezTo>
                    <a:pt x="257" y="770"/>
                    <a:pt x="304" y="785"/>
                    <a:pt x="354" y="790"/>
                  </a:cubicBezTo>
                  <a:cubicBezTo>
                    <a:pt x="360" y="556"/>
                    <a:pt x="225" y="576"/>
                    <a:pt x="225" y="576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6354413" y="3065336"/>
              <a:ext cx="1315783" cy="2602135"/>
            </a:xfrm>
            <a:custGeom>
              <a:rect l="l" t="t" r="r" b="b"/>
              <a:pathLst>
                <a:path w="396" h="783">
                  <a:moveTo>
                    <a:pt x="375" y="524"/>
                  </a:moveTo>
                  <a:cubicBezTo>
                    <a:pt x="388" y="484"/>
                    <a:pt x="396" y="441"/>
                    <a:pt x="396" y="396"/>
                  </a:cubicBezTo>
                  <a:cubicBezTo>
                    <a:pt x="396" y="178"/>
                    <a:pt x="212" y="0"/>
                    <a:pt x="0" y="0"/>
                  </a:cubicBezTo>
                  <a:cubicBezTo>
                    <a:pt x="0" y="485"/>
                    <a:pt x="0" y="485"/>
                    <a:pt x="0" y="485"/>
                  </a:cubicBezTo>
                  <a:cubicBezTo>
                    <a:pt x="44" y="580"/>
                    <a:pt x="45" y="680"/>
                    <a:pt x="45" y="680"/>
                  </a:cubicBezTo>
                  <a:cubicBezTo>
                    <a:pt x="99" y="552"/>
                    <a:pt x="181" y="568"/>
                    <a:pt x="181" y="568"/>
                  </a:cubicBezTo>
                  <a:cubicBezTo>
                    <a:pt x="113" y="603"/>
                    <a:pt x="87" y="688"/>
                    <a:pt x="83" y="783"/>
                  </a:cubicBezTo>
                  <a:cubicBezTo>
                    <a:pt x="112" y="777"/>
                    <a:pt x="139" y="768"/>
                    <a:pt x="166" y="756"/>
                  </a:cubicBezTo>
                  <a:cubicBezTo>
                    <a:pt x="264" y="711"/>
                    <a:pt x="340" y="627"/>
                    <a:pt x="375" y="52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5786247" y="4375595"/>
              <a:ext cx="1168527" cy="2482405"/>
            </a:xfrm>
            <a:custGeom>
              <a:rect l="l" t="t" r="r" b="b"/>
              <a:pathLst>
                <a:path w="1322387" h="2809391">
                  <a:moveTo>
                    <a:pt x="379435" y="0"/>
                  </a:moveTo>
                  <a:cubicBezTo>
                    <a:pt x="495895" y="101534"/>
                    <a:pt x="578545" y="221870"/>
                    <a:pt x="642410" y="342206"/>
                  </a:cubicBezTo>
                  <a:cubicBezTo>
                    <a:pt x="830249" y="699454"/>
                    <a:pt x="811465" y="1075504"/>
                    <a:pt x="811465" y="1075504"/>
                  </a:cubicBezTo>
                  <a:cubicBezTo>
                    <a:pt x="1014331" y="594160"/>
                    <a:pt x="1322387" y="654328"/>
                    <a:pt x="1322387" y="654328"/>
                  </a:cubicBezTo>
                  <a:cubicBezTo>
                    <a:pt x="1066926" y="785946"/>
                    <a:pt x="969250" y="1105588"/>
                    <a:pt x="954223" y="1462836"/>
                  </a:cubicBezTo>
                  <a:cubicBezTo>
                    <a:pt x="930978" y="1930784"/>
                    <a:pt x="1042684" y="2466274"/>
                    <a:pt x="1114769" y="2755257"/>
                  </a:cubicBezTo>
                  <a:lnTo>
                    <a:pt x="1128624" y="2809391"/>
                  </a:lnTo>
                  <a:lnTo>
                    <a:pt x="216621" y="2809391"/>
                  </a:lnTo>
                  <a:lnTo>
                    <a:pt x="250824" y="2700453"/>
                  </a:lnTo>
                  <a:cubicBezTo>
                    <a:pt x="410252" y="2169047"/>
                    <a:pt x="474764" y="1778718"/>
                    <a:pt x="484625" y="1489160"/>
                  </a:cubicBezTo>
                  <a:cubicBezTo>
                    <a:pt x="507166" y="609202"/>
                    <a:pt x="0" y="684412"/>
                    <a:pt x="0" y="684412"/>
                  </a:cubicBezTo>
                  <a:cubicBezTo>
                    <a:pt x="503409" y="503908"/>
                    <a:pt x="619869" y="1060462"/>
                    <a:pt x="619869" y="1060462"/>
                  </a:cubicBezTo>
                  <a:cubicBezTo>
                    <a:pt x="631139" y="1019097"/>
                    <a:pt x="638653" y="973971"/>
                    <a:pt x="642410" y="925084"/>
                  </a:cubicBezTo>
                  <a:cubicBezTo>
                    <a:pt x="642410" y="898761"/>
                    <a:pt x="642410" y="872437"/>
                    <a:pt x="642410" y="842353"/>
                  </a:cubicBezTo>
                  <a:cubicBezTo>
                    <a:pt x="623626" y="470063"/>
                    <a:pt x="379435" y="0"/>
                    <a:pt x="379435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" name="Group 34"/>
          <p:cNvGrpSpPr/>
          <p:nvPr/>
        </p:nvGrpSpPr>
        <p:grpSpPr>
          <a:xfrm>
            <a:off x="8933974" y="3065336"/>
            <a:ext cx="2631566" cy="3792664"/>
            <a:chOff x="8933974" y="3065336"/>
            <a:chExt cx="2631566" cy="3792664"/>
          </a:xfrm>
        </p:grpSpPr>
        <p:sp>
          <p:nvSpPr>
            <p:cNvPr id="35" name="Freeform 35"/>
            <p:cNvSpPr/>
            <p:nvPr/>
          </p:nvSpPr>
          <p:spPr>
            <a:xfrm>
              <a:off x="8933974" y="3065336"/>
              <a:ext cx="1315783" cy="2625947"/>
            </a:xfrm>
            <a:custGeom>
              <a:rect l="l" t="t" r="r" b="b"/>
              <a:pathLst>
                <a:path w="396" h="790">
                  <a:moveTo>
                    <a:pt x="225" y="576"/>
                  </a:moveTo>
                  <a:cubicBezTo>
                    <a:pt x="359" y="528"/>
                    <a:pt x="390" y="676"/>
                    <a:pt x="390" y="676"/>
                  </a:cubicBezTo>
                  <a:cubicBezTo>
                    <a:pt x="393" y="665"/>
                    <a:pt x="396" y="653"/>
                    <a:pt x="396" y="640"/>
                  </a:cubicBezTo>
                  <a:cubicBezTo>
                    <a:pt x="396" y="618"/>
                    <a:pt x="396" y="618"/>
                    <a:pt x="396" y="618"/>
                  </a:cubicBezTo>
                  <a:cubicBezTo>
                    <a:pt x="384" y="519"/>
                    <a:pt x="326" y="394"/>
                    <a:pt x="326" y="394"/>
                  </a:cubicBezTo>
                  <a:cubicBezTo>
                    <a:pt x="357" y="421"/>
                    <a:pt x="376" y="453"/>
                    <a:pt x="396" y="485"/>
                  </a:cubicBezTo>
                  <a:cubicBezTo>
                    <a:pt x="396" y="0"/>
                    <a:pt x="396" y="0"/>
                    <a:pt x="396" y="0"/>
                  </a:cubicBezTo>
                  <a:cubicBezTo>
                    <a:pt x="180" y="0"/>
                    <a:pt x="20" y="159"/>
                    <a:pt x="2" y="361"/>
                  </a:cubicBezTo>
                  <a:cubicBezTo>
                    <a:pt x="1" y="372"/>
                    <a:pt x="0" y="384"/>
                    <a:pt x="0" y="396"/>
                  </a:cubicBezTo>
                  <a:cubicBezTo>
                    <a:pt x="0" y="549"/>
                    <a:pt x="87" y="682"/>
                    <a:pt x="214" y="748"/>
                  </a:cubicBezTo>
                  <a:cubicBezTo>
                    <a:pt x="257" y="770"/>
                    <a:pt x="304" y="785"/>
                    <a:pt x="354" y="790"/>
                  </a:cubicBezTo>
                  <a:cubicBezTo>
                    <a:pt x="360" y="556"/>
                    <a:pt x="225" y="576"/>
                    <a:pt x="225" y="57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10249757" y="3065336"/>
              <a:ext cx="1315783" cy="2602135"/>
            </a:xfrm>
            <a:custGeom>
              <a:rect l="l" t="t" r="r" b="b"/>
              <a:pathLst>
                <a:path w="396" h="783">
                  <a:moveTo>
                    <a:pt x="375" y="524"/>
                  </a:moveTo>
                  <a:cubicBezTo>
                    <a:pt x="388" y="484"/>
                    <a:pt x="396" y="441"/>
                    <a:pt x="396" y="396"/>
                  </a:cubicBezTo>
                  <a:cubicBezTo>
                    <a:pt x="396" y="178"/>
                    <a:pt x="212" y="0"/>
                    <a:pt x="0" y="0"/>
                  </a:cubicBezTo>
                  <a:cubicBezTo>
                    <a:pt x="0" y="485"/>
                    <a:pt x="0" y="485"/>
                    <a:pt x="0" y="485"/>
                  </a:cubicBezTo>
                  <a:cubicBezTo>
                    <a:pt x="44" y="580"/>
                    <a:pt x="45" y="680"/>
                    <a:pt x="45" y="680"/>
                  </a:cubicBezTo>
                  <a:cubicBezTo>
                    <a:pt x="99" y="552"/>
                    <a:pt x="181" y="568"/>
                    <a:pt x="181" y="568"/>
                  </a:cubicBezTo>
                  <a:cubicBezTo>
                    <a:pt x="113" y="603"/>
                    <a:pt x="87" y="688"/>
                    <a:pt x="83" y="783"/>
                  </a:cubicBezTo>
                  <a:cubicBezTo>
                    <a:pt x="112" y="777"/>
                    <a:pt x="139" y="768"/>
                    <a:pt x="166" y="756"/>
                  </a:cubicBezTo>
                  <a:cubicBezTo>
                    <a:pt x="264" y="711"/>
                    <a:pt x="340" y="627"/>
                    <a:pt x="375" y="52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9681686" y="4375595"/>
              <a:ext cx="1168527" cy="2482405"/>
            </a:xfrm>
            <a:custGeom>
              <a:rect l="l" t="t" r="r" b="b"/>
              <a:pathLst>
                <a:path w="1322387" h="2809391">
                  <a:moveTo>
                    <a:pt x="379435" y="0"/>
                  </a:moveTo>
                  <a:cubicBezTo>
                    <a:pt x="495895" y="101534"/>
                    <a:pt x="578545" y="221870"/>
                    <a:pt x="642410" y="342206"/>
                  </a:cubicBezTo>
                  <a:cubicBezTo>
                    <a:pt x="830249" y="699454"/>
                    <a:pt x="811465" y="1075504"/>
                    <a:pt x="811465" y="1075504"/>
                  </a:cubicBezTo>
                  <a:cubicBezTo>
                    <a:pt x="1014331" y="594160"/>
                    <a:pt x="1322387" y="654328"/>
                    <a:pt x="1322387" y="654328"/>
                  </a:cubicBezTo>
                  <a:cubicBezTo>
                    <a:pt x="1066926" y="785946"/>
                    <a:pt x="969250" y="1105588"/>
                    <a:pt x="954223" y="1462836"/>
                  </a:cubicBezTo>
                  <a:cubicBezTo>
                    <a:pt x="930978" y="1930784"/>
                    <a:pt x="1042684" y="2466274"/>
                    <a:pt x="1114769" y="2755257"/>
                  </a:cubicBezTo>
                  <a:lnTo>
                    <a:pt x="1128624" y="2809391"/>
                  </a:lnTo>
                  <a:lnTo>
                    <a:pt x="216621" y="2809391"/>
                  </a:lnTo>
                  <a:lnTo>
                    <a:pt x="250824" y="2700453"/>
                  </a:lnTo>
                  <a:cubicBezTo>
                    <a:pt x="410252" y="2169047"/>
                    <a:pt x="474764" y="1778718"/>
                    <a:pt x="484625" y="1489160"/>
                  </a:cubicBezTo>
                  <a:cubicBezTo>
                    <a:pt x="507166" y="609202"/>
                    <a:pt x="0" y="684412"/>
                    <a:pt x="0" y="684412"/>
                  </a:cubicBezTo>
                  <a:cubicBezTo>
                    <a:pt x="503409" y="503908"/>
                    <a:pt x="619869" y="1060462"/>
                    <a:pt x="619869" y="1060462"/>
                  </a:cubicBezTo>
                  <a:cubicBezTo>
                    <a:pt x="631139" y="1019097"/>
                    <a:pt x="638653" y="973971"/>
                    <a:pt x="642410" y="925084"/>
                  </a:cubicBezTo>
                  <a:cubicBezTo>
                    <a:pt x="642410" y="898761"/>
                    <a:pt x="642410" y="872437"/>
                    <a:pt x="642410" y="842353"/>
                  </a:cubicBezTo>
                  <a:cubicBezTo>
                    <a:pt x="623626" y="470063"/>
                    <a:pt x="379435" y="0"/>
                    <a:pt x="379435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" name="TextBox 38"/>
          <p:cNvSpPr txBox="1"/>
          <p:nvPr/>
        </p:nvSpPr>
        <p:spPr>
          <a:xfrm>
            <a:off x="454343" y="1185008"/>
            <a:ext cx="11407327" cy="10953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2022年全国卷I作文题目：“本手、妙手、俗手”是围棋的三个术语。本手是指合乎棋理的正规下法；妙手是指出人意料的精妙下法；俗手是指貌似合理，而从全局看通常会受损的下法。对于初学者而言，应该从本手开始，本手的功夫扎实了，棋力才会提高。一些初学者热衷于追求妙手，而忽视更为常用的本手。本手是基础，妙手是创造。一般来说，对本手理解深刻，才可能出现妙手；否则，难免下出俗手，水平也不易提升。</a:t>
            </a:r>
          </a:p>
        </p:txBody>
      </p:sp>
      <p:sp>
        <p:nvSpPr>
          <p:cNvPr id="39" name="Freeform 39"/>
          <p:cNvSpPr/>
          <p:nvPr/>
        </p:nvSpPr>
        <p:spPr>
          <a:xfrm>
            <a:off x="1857479" y="3481546"/>
            <a:ext cx="773367" cy="773367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5963481" y="3429000"/>
            <a:ext cx="781865" cy="781865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9792903" y="3288801"/>
            <a:ext cx="922065" cy="922065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历年高考真题回顾与总结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https://d.book118.com/638000120006006037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2024-09-16T15:38:21.988</cp:lastPrinted>
  <dcterms:created xsi:type="dcterms:W3CDTF">2024-09-16T07:38:22Z</dcterms:created>
  <dcterms:modified xsi:type="dcterms:W3CDTF">2024-09-16T07:38:24Z</dcterms:modified>
</cp:coreProperties>
</file>