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25A96-1969-4EFD-A0AE-6D1243D1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46417-74DA-4697-AED0-F25129C3F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672DF-819C-4252-92E1-7F06D661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6BF30-022D-4DF3-B193-0656F7A69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47FA5-94E4-4018-B9E4-4D9E1A303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B327F-902E-4DE1-BAEF-94017690E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C4054-8F02-492C-A608-BCFB19217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ADE94-9FC7-4F9A-84E7-C66724468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BB3F5-A07D-40FB-8F51-4C7CDFF35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85BD7-3BC5-43C6-BFEA-09944DCED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4D8A1-55AA-486E-A4E0-848C54A5F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0013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基础理论知识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法律法规与安全意识教育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571" r="115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医疗护理行业现状及发展趋势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随着人口老龄化和健康意识的提高，医疗护理行业规模不断扩大，市场需求持续增长。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技术进步与创新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医疗技术的快速发展为医疗护理行业带来了更多的可能性，如远程医疗、智能护理等。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行业挑战与机遇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面对人力资源短缺、服务质量参差不齐等行业挑战，医疗护理行业也在不断寻求创新与突破，为从业者提供了更多的发展机遇。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通过系统培训，提高医疗护理人员的专业技能水平，更好地满足患者需求。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增强服务意识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92" r="2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培养医疗护理人员良好的职业道德和服务意识，提高患者满意度。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推动医疗护理行业的整体进步，提高行业服务质量和效率。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包括医学基础知识、护理理论、患者沟通技巧等。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理论课程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包括基本护理技能操作、急救技能、医疗设备使用等。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安排参训人员在医疗机构进行临床实习，实际操作并巩固所学技能。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对参训人员进行综合考核和评估，确保培训效果和质量。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基础理论知识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研究疾病发生、发展的规律，阐述疾病的本质和转归，为诊断和治疗提供依据。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研究药物与机体相互作用及作用规律的学科，为合理用药提供理论指导。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人体解剖学与生理学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了解人体各系统的结构、功能及相互关系，为理解疾病发生、发展提供基础。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包括护理的定义、目标、任务、范畴等，是护理实践的基础。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682" r="176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护理学基本概念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包括护理程序、护理评估、护理诊断、护理计划、护理实施及护理评价等，是指导护理实践的科学方法。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护理学基本原理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750" r="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探讨护理实践中涉及的伦理和法律问题，培养护士的职业素养和法律意识。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护理学基本概念与原理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如感冒、腹泻、哮喘等，了解其病因、症状、诊断及治疗方法，特别注意儿童用药和护理的特殊性。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如骨折、阑尾炎、胆结石等，了解其病因、症状、诊断及手术和非手术治疗方法。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如高血压、糖尿病、冠心病等，了解其病因、症状、诊断及治疗方法。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如子宫肌瘤、宫颈炎、乳腺癌等，了解其病因、症状、诊断及治疗方法。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常见外科疾病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常见内科疾病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常见妇科疾病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常见儿科疾病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常见疾病及治疗方法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实践操作技能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学习如何对患者进行全面、系统的评估，包括身体状况、心理状况、社会背景等。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按照护理计划，执行各项护理措施，包括生活护理、病情观察、用药指导等。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根据评估结果，制定个性化的护理计划，明确护理目标、措施和预期结果。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及时、准确地记录患者的病情变化、护理措施和效果，为医生提供重要信息。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日常护理工作规范及流程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学习静脉输液的基本知识和操作技能，包括选择合适的血管、穿刺技巧、输液速度调节等。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5375" b="15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掌握吸氧和吸痰的操作方法，了解不同病情下的适用情况和注意事项。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吸氧与吸痰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学习导尿和灌肠的基本知识和操作技能，了解相关并发症的预防和处理。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导尿与灌肠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特殊护理技能操作演示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https://d.book118.com/638000135011006050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2024-09-29T14:45:06.356</cp:lastPrinted>
  <dcterms:created xsi:type="dcterms:W3CDTF">2024-09-29T06:45:06Z</dcterms:created>
  <dcterms:modified xsi:type="dcterms:W3CDTF">2024-09-29T06:45:08Z</dcterms:modified>
</cp:coreProperties>
</file>