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5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C8A15-4CAF-4C97-92CA-01DE0E569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50002-34A3-4963-B755-D5E76FE9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B72CB-6B8C-4442-99E6-16C84093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D1EAD-CE9B-4BA9-90B4-93BA8566B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D6EAC-4DEF-4C8F-B413-B3DB8865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88E21-EA19-44BA-B9F1-D97260733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8CF8E-7F1D-4F65-BD17-345D1117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0E8CE-4294-4DF7-ABA0-7337E57CE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22555-EC28-4652-AABA-3D71D4E44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BCD0-A25E-4219-A568-9933EA508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AAFE9-EA40-4E86-9D66-EC8A1E391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551" r:id="rId2"/>
    <p:sldLayoutId id="2147496552" r:id="rId3"/>
    <p:sldLayoutId id="2147496553" r:id="rId4"/>
    <p:sldLayoutId id="2147496554" r:id="rId5"/>
    <p:sldLayoutId id="2147496555" r:id="rId6"/>
    <p:sldLayoutId id="2147496556" r:id="rId7"/>
    <p:sldLayoutId id="2147496557" r:id="rId8"/>
    <p:sldLayoutId id="2147496558" r:id="rId9"/>
    <p:sldLayoutId id="2147496559" r:id="rId10"/>
    <p:sldLayoutId id="21474965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1036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眼镜店员工入职培训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员工入职培训的重要性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眼镜店产品知识培训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销售技巧培训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服务流程培训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员工行为规范培训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员工入职培训的重要性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提升员工素质</a:t>
            </a:r>
            <a:endParaRPr lang="zh-CN" altLang="en-US"/>
          </a:p>
        </p:txBody>
      </p:sp>
      <p:sp>
        <p:nvSpPr>
          <p:cNvPr id="10490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培养员工的企业文化和价值观，增强归属感和忠诚度。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提升员工的职业素养和工作态度，树立企业形象。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提升员工的专业技能和知识水平，确保服务质量。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增强员工的团队协作能力和沟通技巧，提高工作效率。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增强团队协作能力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培训可以帮助员工更好地了解团队的工作流程和协作方式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团队协作能力是实现团队目标的重要保障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培训可以提升团队的整体效率和协作效果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通过培训，员工可以学习如何更好地与同事沟通和合作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https://d.book118.com/638001036002006043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眼镜店员工入职培训</vt:lpstr>
      <vt:lpstr>目录</vt:lpstr>
      <vt:lpstr>单击此处添加章节标题</vt:lpstr>
      <vt:lpstr>员工入职培训的重要性</vt:lpstr>
      <vt:lpstr>提升员工素质</vt:lpstr>
      <vt:lpstr>增强团队协作能力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2024-09-22T08:27:10.444</cp:lastPrinted>
  <dcterms:created xsi:type="dcterms:W3CDTF">2024-09-22T00:27:10Z</dcterms:created>
  <dcterms:modified xsi:type="dcterms:W3CDTF">2024-09-22T00:27:12Z</dcterms:modified>
</cp:coreProperties>
</file>