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BB0D3-34C9-41C0-BCA0-8B0693308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79AB6-DDA8-49EA-85E2-3A8766CC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31FA3-B695-4FBD-83A1-2EF25D6A0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AB933-D832-42C6-8131-5C5EDFA8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177BBD-AEB3-4596-BE80-780F4F4F4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9FBE06-ED48-407A-8C24-5295F379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EA919-F39E-4D2C-8987-63788D795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3C8DF-E670-4267-9967-C8DD7F152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9705A-C0C1-495D-A44D-4518E8C12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B83E2-17F7-4B46-AE1E-9D9E7849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A99DB-5050-41D5-825C-97DF6248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2040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心血管外科查房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常见疾病及手术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包括年龄、性别、家族病史、生活习惯等，以全面评估患者情况。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了解患者基本信息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包括心悸、胸闷、呼吸困难等，以及出现症状的时间、频率和程度。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了解患者症状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包括血压、心率、心律等，以及有无异常体征如心脏杂音、水肿等。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了解患者体征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评估手术风险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评估患者手术耐受性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通过了解患者身体状况、心肺功能等，评估患者对手术的耐受程度。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评估手术风险因素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如年龄、合并症、药物使用情况等，以预测手术过程中可能出现的风险和并发症。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制定应对策略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针对可能出现的风险和并发症，制定相应的预防和应对措施。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治疗方案应包括手术方式、手术时机、术后护理等方面的内容。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治疗方案需与患者及家属充分沟通，确保患者及家属理解治疗方案的风险和益处，并签署知情同意书。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根据患者病情和手术风险评估结果，制定个性化的治疗方案。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确保查房对象是正确的患者，避免发生医疗差错。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确认患者的病史、检查结果、治疗方案等资料齐全，以便全面了解病情。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核对病历资料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患者信息核对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了解患者的心血管症状，如胸闷、胸痛、心悸等，以及症状的起始时间、持续时间、程度等。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了解患者是否有高血压、糖尿病、高血脂等心血管疾病危险因素。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询问病史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询问既往病史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测量患者的血压、心率、呼吸等生命体征，评估患者的整体状况。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通过听诊器检查患者的心肺功能，了解是否存在异常杂音或呼吸音改变。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心肺听诊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分析检查结果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根据患者的病史、检查结果等信息，分析患者的心血管疾病类型和程度。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讨论治疗方案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根据分析结果，讨论治疗方案，包括药物治疗、介入治疗、手术治疗等。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讨论治疗方案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制定治疗计划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根据讨论结果，制定具体的治疗计划，包括治疗时间、治疗方式、注意事项等。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告知患者及家属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向患者及家属详细说明治疗方案和下一步计划，确保他们了解并同意治疗方案。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确定下一步计划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https://d.book118.com/638002040116006034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2024-09-13T06:34:34.230</cp:lastPrinted>
  <dcterms:created xsi:type="dcterms:W3CDTF">2024-09-12T22:34:34Z</dcterms:created>
  <dcterms:modified xsi:type="dcterms:W3CDTF">2024-09-12T22:34:36Z</dcterms:modified>
</cp:coreProperties>
</file>