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4C997-D84B-40A8-8F3E-826F4E969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A361B-6051-4ED0-B223-402BAB34C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7C630-F920-4D96-A442-CB197694F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38258-62D1-4175-8B74-8C4F02511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A11DD3-FE1D-47C0-B479-811D09FD9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2A76A8-9F2E-43F9-AF13-C0CFE6A64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A16762-2558-431C-852A-6F3804C0F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E1E43-01B8-4271-901E-DD132B665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7015B-1941-49A3-AFE6-42F3DBF97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24A3A-54B7-4B28-AB92-625FD3EB0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82F9F-D2B8-4CB3-9D6E-467DD1D36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04051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高效应对人为因素带来的风险挑战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人为因素风险识别与评估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组织架构与流程优化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培训教育与能力提升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监督检查与考核评价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52" r="280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有效应对人为因素带来的风险挑战，对于保障国家安全、促进经济发展、维护社会稳定具有重要意义。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全球化背景下，人为因素带来的风险日益突出，成为影响社会稳定和经济发展的重要因素。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826" r="2382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如过度开发、环境污染等引发的洪涝、干旱、地震等灾害。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人为因素导致的自然灾害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如恐怖袭击、网络安全事件、重大刑事案件等。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人为因素引发的社会安全事件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如市场操纵、欺诈行为、信用风险等引发的经济损失。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人为因素造成的经济损失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如食品安全、传染病疫情等公共卫生事件。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人为因素带来的公共卫生问题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人为因素带来的风险概述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人为因素风险识别与评估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通过设计问卷，收集员工对企业内部人为因素风险的看法和意见，识别潜在风险。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组织专家团队，通过自由讨论的方式，激发创新思维，识别企业人为因素风险。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通过对企业历史数据进行深入挖掘和分析，发现人为因素风险的规律和趋势。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将识别出的人为因素风险按照发生概率和影响程度进行分类和排序，为后续的风险评估和处理提供依据。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283" r="152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基于灰色关联分析的风险评估模型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利用灰色关联分析理论，研究人为因素风险之间的关联关系，确定各风险因素的重要程度。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基于模糊综合评价法的风险评估模型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利用模糊数学理论，将人为因素风险进行量化和综合评价，得出风险等级。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基于BP神经网络的风险评估模型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通过构建BP神经网络模型，对企业人为因素风险进行训练和预测，实现风险的自动识别和评估。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风险评估模型构建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案例分析：某企业人为因素风险评估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某企业在生产经营过程中，存在多种人为因素风险，如员工操作失误、管理层决策失误等。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利用基于模糊综合评价法的风险评估模型，对该企业的人为因素风险进行评估，得出各风险因素的等级和排序。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通过问卷调查和头脑风暴法，识别出该企业存在的人为因素风险，并进行分类和整理。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根据风险评估结果，制定相应的风险应对措施和计划，如加强员工培训、完善管理制度等，降低人为因素风险的发生概率和影响程度。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应对策略与措施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943" b="229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建立完善的风险评估机制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通过对人为因素进行全面、系统的评估，识别潜在的风险点，为制定相应的预防措施提供依据。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加强员工培训与教育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提高员工对风险的认识和应对能力，培养员工的安全意识和风险防范意识。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制定严格的操作规程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确保员工在操作过程中有章可循，减少因操作不当而引发风险的可能性。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制定针对不同风险事件的应急处理预案，明确应急响应流程、责任人及所需资源等。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建立应急响应机制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在发生风险事件时，应立即启动应急响应机制，及时报告并处置风险事件，防止事态扩大。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及时报告与处置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对应急处理过程进行全面跟进和总结，分析原因、总结经验教训，为后续改进提供参考。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做好后续跟进与总结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根据实践经验反馈，不断完善风险评估方法、指标和流程，提高评估的准确性和有效性。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不断优化风险评估机制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定期开展员工安全培训活动，提高员工的安全意识和风险防范能力，确保员工能够熟练掌握各种风险防范措施和应急处理技能。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强化员工安全培训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积极引进先进的技术手段和管理方法，提高风险防范和应对的智能化水平，降低人为因素对风险防范工作的影响。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推动技术创新与应用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持续改进方向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https://d.book118.com/638004051126006037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2024-09-17T20:46:40.877</cp:lastPrinted>
  <dcterms:created xsi:type="dcterms:W3CDTF">2024-09-17T12:46:40Z</dcterms:created>
  <dcterms:modified xsi:type="dcterms:W3CDTF">2024-09-17T12:46:42Z</dcterms:modified>
</cp:coreProperties>
</file>