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6FBB00-4CD3-49C5-8E77-0CB37E0B6E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D38DBA-64D8-454F-B0AF-16ECF86C42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D3CD639-3597-4B32-BBF3-7C818AADF68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03CB4AB-3D48-4858-8350-53198D47DC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09FB7CC-BAB7-4693-82A4-8C4B45A6528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705CF0F-8EA3-46A5-A0BC-E2F520D050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50B1F7-A0D8-4FA5-912A-625C2CA056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D02133-EA18-4259-BA17-5B56DC83482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40B4839-D248-44F7-87F9-0965C302DD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48617C-3969-46A8-8D22-B1A30530F1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EE4A3B-763D-4EED-BA25-E0DD3D6F26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3800607013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Microsoft Yahei"/>
                <a:ea typeface="Microsoft Yahei"/>
                <a:cs typeface="Microsoft Yahei"/>
              </a:rPr>
              <a:t>银行支行支付清算宣传活动总结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solidFill>
                <a:latin typeface="Microsoft Yahei"/>
                <a:ea typeface="Microsoft Yahei"/>
                <a:cs typeface="Microsoft Yahei"/>
              </a:rPr>
              <a:t>目</a:t>
            </a:r>
          </a:p>
          <a:p>
            <a:pPr algn="ctr">
              <a:lnSpc>
                <a:spcPct val="140000"/>
              </a:lnSpc>
              <a:spcBef>
                <a:spcPts val="375"/>
              </a:spcBef>
            </a:pPr>
            <a:r>
              <a:rPr lang="en-US" sz="8400" b="1">
                <a:solidFill>
                  <a:schemeClr val="accent1"/>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solidFill>
                <a:latin typeface="Microsoft Yahei"/>
                <a:ea typeface="Microsoft Yahei"/>
                <a:cs typeface="Microsoft Yahei"/>
              </a:rPr>
              <a:t>活动背景与目的</a:t>
            </a:r>
            <a:endParaRPr lang="en-US" sz="1100"/>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活动策划与执行</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活动宣传效果分析</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活动问题与不足</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活动经验总结与改进建议</a:t>
            </a:r>
          </a:p>
          <a:p>
            <a:pPr marL="203200" lvl="0" indent="-203200">
              <a:lnSpc>
                <a:spcPct val="140000"/>
              </a:lnSpc>
              <a:spcBef>
                <a:spcPts val="375"/>
              </a:spcBef>
              <a:buFont typeface="Arial"/>
              <a:buChar char="•"/>
            </a:pPr>
            <a:r>
              <a:rPr lang="en-US" sz="2400" b="1">
                <a:solidFill>
                  <a:schemeClr val="accent1"/>
                </a:solidFill>
                <a:latin typeface="Microsoft Yahei"/>
                <a:ea typeface="Microsoft Yahei"/>
                <a:cs typeface="Microsoft Yahei"/>
              </a:rPr>
              <a:t>未来支付清算宣传工作展望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活动背景与目的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银行业竞争加剧</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支付清算系统升级</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背景介绍</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随着金融市场的开放和互联网金融的兴起，银行业竞争日益激烈，支付清算作为银行业务的重要组成部分，其服务质量和效率成为竞争的关键。</a:t>
            </a:r>
          </a:p>
        </p:txBody>
      </p:sp>
      <p:sp>
        <p:nvSpPr>
          <p:cNvPr id="35" name="TextBox 35"/>
          <p:cNvSpPr txBox="1"/>
          <p:nvPr/>
        </p:nvSpPr>
        <p:spPr>
          <a:xfrm>
            <a:off x="6458495" y="4396703"/>
            <a:ext cx="5076825" cy="1990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近年来，银行支付清算系统不断升级，新的支付方式和清算模式不断涌现，需要加强对客户的宣传和引导。</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696" b="12696"/>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提升客户认知度</a:t>
            </a:r>
          </a:p>
        </p:txBody>
      </p:sp>
      <p:sp>
        <p:nvSpPr>
          <p:cNvPr id="4" name="TextBox 4"/>
          <p:cNvSpPr txBox="1"/>
          <p:nvPr/>
        </p:nvSpPr>
        <p:spPr>
          <a:xfrm>
            <a:off x="539110" y="3443352"/>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推广新产品和服务</a:t>
            </a:r>
          </a:p>
        </p:txBody>
      </p:sp>
      <p:sp>
        <p:nvSpPr>
          <p:cNvPr id="5" name="TextBox 5"/>
          <p:cNvSpPr txBox="1"/>
          <p:nvPr/>
        </p:nvSpPr>
        <p:spPr>
          <a:xfrm>
            <a:off x="539110" y="5135911"/>
            <a:ext cx="407670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加强品牌宣传</a:t>
            </a:r>
          </a:p>
        </p:txBody>
      </p:sp>
      <p:sp>
        <p:nvSpPr>
          <p:cNvPr id="6" name="TextBox 6"/>
          <p:cNvSpPr txBox="1"/>
          <p:nvPr/>
        </p:nvSpPr>
        <p:spPr>
          <a:xfrm>
            <a:off x="539110" y="2187220"/>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通过宣传活动，让客户更加了解银行支付清算系统的优势和特点，提高客户对银行支付清算服务的认知度和信任度。</a:t>
            </a:r>
          </a:p>
        </p:txBody>
      </p:sp>
      <p:sp>
        <p:nvSpPr>
          <p:cNvPr id="7" name="TextBox 7"/>
          <p:cNvSpPr txBox="1"/>
          <p:nvPr/>
        </p:nvSpPr>
        <p:spPr>
          <a:xfrm>
            <a:off x="539110" y="3804338"/>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借助宣传活动，向客户推广银行最新的支付清算产品和服务，扩大业务范围，增加客户黏性。</a:t>
            </a:r>
          </a:p>
        </p:txBody>
      </p:sp>
      <p:sp>
        <p:nvSpPr>
          <p:cNvPr id="8" name="TextBox 8"/>
          <p:cNvSpPr txBox="1"/>
          <p:nvPr/>
        </p:nvSpPr>
        <p:spPr>
          <a:xfrm>
            <a:off x="539110" y="5477922"/>
            <a:ext cx="4076700" cy="11239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通过活动宣传，展示银行专业、高效、安全的品牌形象，提升银行在支付清算领域的知名度和影响力。</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宣传重点</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sp>
        <p:nvSpPr>
          <p:cNvPr id="45" name="TextBox 45"/>
          <p:cNvSpPr txBox="1"/>
          <p:nvPr/>
        </p:nvSpPr>
        <p:spPr>
          <a:xfrm>
            <a:off x="1645039" y="3909822"/>
            <a:ext cx="2619375" cy="121920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重点宣传银行支付清算系统的先进性、安全性和便捷性，包括系统架构、技术支持、安全保障等方面的内容。</a:t>
            </a:r>
          </a:p>
        </p:txBody>
      </p:sp>
      <p:sp>
        <p:nvSpPr>
          <p:cNvPr id="46" name="TextBox 46"/>
          <p:cNvSpPr txBox="1"/>
          <p:nvPr/>
        </p:nvSpPr>
        <p:spPr>
          <a:xfrm>
            <a:off x="4757904" y="3802476"/>
            <a:ext cx="2619375" cy="1219200"/>
          </a:xfrm>
          <a:prstGeom prst="rect">
            <a:avLst/>
          </a:prstGeom>
        </p:spPr>
        <p:txBody>
          <a:bodyPr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详细介绍银行最新的支付清算产品和服务，包括在线支付、移动支付、跨境支付等，突出其创新性和实用性。</a:t>
            </a:r>
          </a:p>
        </p:txBody>
      </p:sp>
      <p:sp>
        <p:nvSpPr>
          <p:cNvPr id="47" name="TextBox 47"/>
          <p:cNvSpPr txBox="1"/>
          <p:nvPr/>
        </p:nvSpPr>
        <p:spPr>
          <a:xfrm>
            <a:off x="7828464" y="3909822"/>
            <a:ext cx="2662490" cy="121920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solidFill>
                <a:latin typeface="Microsoft Yahei"/>
                <a:ea typeface="Microsoft Yahei"/>
                <a:cs typeface="Microsoft Yahei"/>
              </a:rPr>
              <a:t>通过分享成功客户案例，展示银行支付清算服务在支持企业发展、提升个人生活品质方面的积极作用。</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支付清算系统介绍</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新产品和服务推介</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客户案例分享</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活动策划与执行</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目标确定</a:t>
            </a:r>
          </a:p>
        </p:txBody>
      </p:sp>
      <p:sp>
        <p:nvSpPr>
          <p:cNvPr id="40" name="TextBox 40"/>
          <p:cNvSpPr txBox="1"/>
          <p:nvPr/>
        </p:nvSpPr>
        <p:spPr>
          <a:xfrm>
            <a:off x="9053162" y="1296588"/>
            <a:ext cx="2447925" cy="504825"/>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solidFill>
                <a:latin typeface="Microsoft Yahei"/>
                <a:ea typeface="Microsoft Yahei"/>
                <a:cs typeface="Microsoft Yahei"/>
              </a:rPr>
              <a:t>主题设定</a:t>
            </a:r>
          </a:p>
        </p:txBody>
      </p:sp>
      <p:sp>
        <p:nvSpPr>
          <p:cNvPr id="41" name="TextBox 41"/>
          <p:cNvSpPr txBox="1"/>
          <p:nvPr/>
        </p:nvSpPr>
        <p:spPr>
          <a:xfrm>
            <a:off x="8163435" y="3945922"/>
            <a:ext cx="2447925" cy="47625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流程设计</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策划阶段</a:t>
              </a:r>
            </a:p>
          </p:txBody>
        </p:sp>
      </p:grpSp>
      <p:sp>
        <p:nvSpPr>
          <p:cNvPr id="64" name="TextBox 64"/>
          <p:cNvSpPr txBox="1"/>
          <p:nvPr/>
        </p:nvSpPr>
        <p:spPr>
          <a:xfrm>
            <a:off x="9053162" y="1610913"/>
            <a:ext cx="2447925" cy="1916910"/>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根据目标受众和市场环境，设定具有吸引力和针对性的活动主题，如“安全、便捷、高效的支付清算服务”。</a:t>
            </a:r>
          </a:p>
        </p:txBody>
      </p:sp>
      <p:sp>
        <p:nvSpPr>
          <p:cNvPr id="65" name="TextBox 65"/>
          <p:cNvSpPr txBox="1"/>
          <p:nvPr/>
        </p:nvSpPr>
        <p:spPr>
          <a:xfrm>
            <a:off x="8163435" y="4312904"/>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规划活动的整体流程，包括嘉宾邀请、签到、开场、主题演讲、互动环节、闭幕等。</a:t>
            </a:r>
          </a:p>
        </p:txBody>
      </p:sp>
      <p:sp>
        <p:nvSpPr>
          <p:cNvPr id="66" name="TextBox 66"/>
          <p:cNvSpPr txBox="1"/>
          <p:nvPr/>
        </p:nvSpPr>
        <p:spPr>
          <a:xfrm>
            <a:off x="1062867" y="3124390"/>
            <a:ext cx="2447925" cy="16954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solidFill>
                <a:latin typeface="Microsoft Yahei"/>
                <a:ea typeface="Microsoft Yahei"/>
                <a:cs typeface="Microsoft Yahei"/>
              </a:rPr>
              <a:t>明确活动的目标是提高客户对银行支行支付清算服务的认知度和满意度，以及增强银行品牌形象。</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设计活动海报，突出活动主题和银行品牌形象，吸引目标受众的关注。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海报设计</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宣传册制作</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视频短片制作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20" name="Picture 20"/>
          <p:cNvPicPr>
            <a:picLocks noChangeAspect="1"/>
          </p:cNvPicPr>
          <p:nvPr/>
        </p:nvPicPr>
        <p:blipFill>
          <a:blip r:embed="rId4"/>
          <a:srcRect t="12500" b="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制作详细的宣传册，介绍银行支行的支付清算服务、优势、案例等，供客户了解和参考。</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制作活动宣传视频短片，展示银行支行的支付清算服务流程和优势，增强客户信任感。</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宣传材料准备</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选择符合活动主题和规模的场地，确保活动能够顺利进行。</a:t>
            </a:r>
          </a:p>
        </p:txBody>
      </p:sp>
      <p:pic>
        <p:nvPicPr>
          <p:cNvPr id="5" name="Picture 5"/>
          <p:cNvPicPr>
            <a:picLocks noChangeAspect="1"/>
          </p:cNvPicPr>
          <p:nvPr/>
        </p:nvPicPr>
        <p:blipFill>
          <a:blip r:embed="rId2"/>
          <a:srcRect l="16875" r="168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pic>
        <p:nvPicPr>
          <p:cNvPr id="9" name="Picture 9"/>
          <p:cNvPicPr>
            <a:picLocks noChangeAspect="1"/>
          </p:cNvPicPr>
          <p:nvPr/>
        </p:nvPicPr>
        <p:blipFill>
          <a:blip r:embed="rId4"/>
          <a:srcRect l="16625" r="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场地选择</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根据活动主题和品牌形象，进行现场布置，营造舒适、专业的活动氛围。</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现场布置</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准备必要的音响、投影等设备，确保活动的顺利进行。</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设备准备</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活动现场布置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solidFill>
                <a:latin typeface="Microsoft Yahei"/>
                <a:ea typeface="Microsoft Yahei"/>
                <a:cs typeface="Microsoft Yahei"/>
              </a:rPr>
              <a:t>活动宣传效果分析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grpSp>
      <p:pic>
        <p:nvPicPr>
          <p:cNvPr id="8" name="Picture 8"/>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579" b="2579"/>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宣传覆盖面</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宣传渠道多样性</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通过线上线下多渠道进行宣传，包括银行网点、社交媒体、宣传册等，确保不同客户群体都能接触到活动信息。</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宣传地域广泛性</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活动宣传覆盖城市及周边地区，涉及不同行业和年龄层的客户，提高了活动的知晓度和参与度。</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宣传时间持续性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从活动筹备到结束，持续进行宣传推广，确保客户有足够的时间了解和参与活动。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通过问卷调查、电话访谈等方式收集客户对活动的满意度评价，了解客户对活动的认可度和改进意见。</a:t>
            </a:r>
          </a:p>
        </p:txBody>
      </p:sp>
      <p:pic>
        <p:nvPicPr>
          <p:cNvPr id="6" name="Picture 6"/>
          <p:cNvPicPr>
            <a:picLocks noChangeAspect="1"/>
          </p:cNvPicPr>
          <p:nvPr/>
        </p:nvPicPr>
        <p:blipFill>
          <a:blip r:embed="rId2"/>
          <a:srcRect l="19458" r="1945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客户满意度调查</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鼓励客户提出宝贵意见和建议，以便进一步完善活动方案和提高客户满意度。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客户建议征集</a:t>
            </a:r>
          </a:p>
        </p:txBody>
      </p:sp>
      <p:pic>
        <p:nvPicPr>
          <p:cNvPr id="10" name="Picture 10"/>
          <p:cNvPicPr>
            <a:picLocks noChangeAspect="1"/>
          </p:cNvPicPr>
          <p:nvPr/>
        </p:nvPicPr>
        <p:blipFill>
          <a:blip r:embed="rId3"/>
          <a:srcRect l="7208" r="7208"/>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24208" r="24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重视客户投诉问题，及时跟进处理并反馈结果，提高客户服务质量和活动效果。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客户投诉处理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客户反馈收集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https://d.book118.com/638006070135006027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2024-09-05T23:43:46.036</cp:lastPrinted>
  <dcterms:created xsi:type="dcterms:W3CDTF">2024-09-05T15:43:46Z</dcterms:created>
  <dcterms:modified xsi:type="dcterms:W3CDTF">2024-09-05T15:43:48Z</dcterms:modified>
</cp:coreProperties>
</file>