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8D66A-A40E-44AE-8798-338E983E8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DFA80-702A-49B3-8E6B-E88B4CAD0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889A5-F3E3-4BE2-B0EC-E8271BCB7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366F7-1588-416C-B745-C540EC544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F9208C-D713-49F9-98F8-344122C39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27BBF6-98D1-443A-A474-4D73B882B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282252-8A46-42C0-B93E-EEBC79269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F64DE-933E-428F-927B-7ADFD2D13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6A0C4-2263-42BB-9674-ECFFCC4E8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181BA-D8B7-4814-81DE-4B74A0F5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EB8C1-5206-4506-96E4-3DE3463E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8128"/>
            <a:ext cx="2682240" cy="6852284"/>
          </a:xfrm>
          <a:custGeom>
            <a:rect l="l" t="t" r="r" b="b"/>
            <a:pathLst>
              <a:path w="2682240" h="6852284">
                <a:moveTo>
                  <a:pt x="2682239" y="6851904"/>
                </a:moveTo>
                <a:lnTo>
                  <a:pt x="0" y="6851904"/>
                </a:lnTo>
                <a:lnTo>
                  <a:pt x="0" y="0"/>
                </a:lnTo>
                <a:lnTo>
                  <a:pt x="2682239" y="0"/>
                </a:lnTo>
                <a:lnTo>
                  <a:pt x="2682239" y="6851904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84396" y="1443387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png" /><Relationship Id="rId14" Type="http://schemas.openxmlformats.org/officeDocument/2006/relationships/image" Target="../media/image16.png" /><Relationship Id="rId2" Type="http://schemas.openxmlformats.org/officeDocument/2006/relationships/image" Target="../media/image17.jpe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9.png" /><Relationship Id="rId9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10.png" /><Relationship Id="rId4" Type="http://schemas.openxmlformats.org/officeDocument/2006/relationships/image" Target="../media/image9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3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10.png" /><Relationship Id="rId4" Type="http://schemas.openxmlformats.org/officeDocument/2006/relationships/image" Target="../media/image9.png" /><Relationship Id="rId5" Type="http://schemas.openxmlformats.org/officeDocument/2006/relationships/image" Target="../media/image12.png" /><Relationship Id="rId6" Type="http://schemas.openxmlformats.org/officeDocument/2006/relationships/image" Target="../media/image11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25.png" /><Relationship Id="rId3" Type="http://schemas.openxmlformats.org/officeDocument/2006/relationships/image" Target="../media/image26.jpe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14" Type="http://schemas.openxmlformats.org/officeDocument/2006/relationships/image" Target="../media/image15.png" /><Relationship Id="rId15" Type="http://schemas.openxmlformats.org/officeDocument/2006/relationships/image" Target="../media/image16.png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070261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414012" y="4180913"/>
            <a:ext cx="439420" cy="439420"/>
          </a:xfrm>
          <a:custGeom>
            <a:rect l="l" t="t" r="r" b="b"/>
            <a:pathLst>
              <a:path w="439420" h="439420">
                <a:moveTo>
                  <a:pt x="438912" y="219456"/>
                </a:moveTo>
                <a:lnTo>
                  <a:pt x="0" y="219456"/>
                </a:lnTo>
                <a:lnTo>
                  <a:pt x="4459" y="175227"/>
                </a:lnTo>
                <a:lnTo>
                  <a:pt x="17246" y="134033"/>
                </a:lnTo>
                <a:lnTo>
                  <a:pt x="37480" y="96756"/>
                </a:lnTo>
                <a:lnTo>
                  <a:pt x="64278" y="64277"/>
                </a:lnTo>
                <a:lnTo>
                  <a:pt x="96757" y="37479"/>
                </a:lnTo>
                <a:lnTo>
                  <a:pt x="134036" y="17245"/>
                </a:lnTo>
                <a:lnTo>
                  <a:pt x="175233" y="4458"/>
                </a:lnTo>
                <a:lnTo>
                  <a:pt x="219456" y="0"/>
                </a:lnTo>
                <a:lnTo>
                  <a:pt x="263685" y="4459"/>
                </a:lnTo>
                <a:lnTo>
                  <a:pt x="304879" y="17246"/>
                </a:lnTo>
                <a:lnTo>
                  <a:pt x="342156" y="37480"/>
                </a:lnTo>
                <a:lnTo>
                  <a:pt x="374635" y="64277"/>
                </a:lnTo>
                <a:lnTo>
                  <a:pt x="401432" y="96756"/>
                </a:lnTo>
                <a:lnTo>
                  <a:pt x="421666" y="134034"/>
                </a:lnTo>
                <a:lnTo>
                  <a:pt x="434453" y="175228"/>
                </a:lnTo>
                <a:lnTo>
                  <a:pt x="438912" y="219456"/>
                </a:lnTo>
                <a:close/>
              </a:path>
              <a:path w="439420" h="439420">
                <a:moveTo>
                  <a:pt x="219456" y="438911"/>
                </a:moveTo>
                <a:lnTo>
                  <a:pt x="175228" y="434453"/>
                </a:lnTo>
                <a:lnTo>
                  <a:pt x="134034" y="421666"/>
                </a:lnTo>
                <a:lnTo>
                  <a:pt x="96756" y="401432"/>
                </a:lnTo>
                <a:lnTo>
                  <a:pt x="64277" y="374634"/>
                </a:lnTo>
                <a:lnTo>
                  <a:pt x="37479" y="342155"/>
                </a:lnTo>
                <a:lnTo>
                  <a:pt x="17246" y="304878"/>
                </a:lnTo>
                <a:lnTo>
                  <a:pt x="4458" y="263684"/>
                </a:lnTo>
                <a:lnTo>
                  <a:pt x="0" y="219455"/>
                </a:lnTo>
                <a:lnTo>
                  <a:pt x="438912" y="219456"/>
                </a:lnTo>
                <a:lnTo>
                  <a:pt x="434453" y="263684"/>
                </a:lnTo>
                <a:lnTo>
                  <a:pt x="421666" y="304878"/>
                </a:lnTo>
                <a:lnTo>
                  <a:pt x="401432" y="342155"/>
                </a:lnTo>
                <a:lnTo>
                  <a:pt x="374634" y="374634"/>
                </a:lnTo>
                <a:lnTo>
                  <a:pt x="342156" y="401432"/>
                </a:lnTo>
                <a:lnTo>
                  <a:pt x="304878" y="421666"/>
                </a:lnTo>
                <a:lnTo>
                  <a:pt x="263684" y="434453"/>
                </a:lnTo>
                <a:lnTo>
                  <a:pt x="219456" y="43891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8143885" y="4180913"/>
            <a:ext cx="439420" cy="439420"/>
            <a:chOff x="8143885" y="4180913"/>
            <a:chExt cx="439420" cy="439420"/>
          </a:xfrm>
        </p:grpSpPr>
        <p:sp>
          <p:nvSpPr>
            <p:cNvPr id="5" name="object 5"/>
            <p:cNvSpPr/>
            <p:nvPr/>
          </p:nvSpPr>
          <p:spPr>
            <a:xfrm>
              <a:off x="8143885" y="4180913"/>
              <a:ext cx="439420" cy="439420"/>
            </a:xfrm>
            <a:custGeom>
              <a:rect l="l" t="t" r="r" b="b"/>
              <a:pathLst>
                <a:path w="439420" h="439420">
                  <a:moveTo>
                    <a:pt x="438914" y="219456"/>
                  </a:moveTo>
                  <a:lnTo>
                    <a:pt x="3" y="219456"/>
                  </a:lnTo>
                  <a:lnTo>
                    <a:pt x="4462" y="175227"/>
                  </a:lnTo>
                  <a:lnTo>
                    <a:pt x="17250" y="134033"/>
                  </a:lnTo>
                  <a:lnTo>
                    <a:pt x="37484" y="96756"/>
                  </a:lnTo>
                  <a:lnTo>
                    <a:pt x="64281" y="64277"/>
                  </a:lnTo>
                  <a:lnTo>
                    <a:pt x="96761" y="37479"/>
                  </a:lnTo>
                  <a:lnTo>
                    <a:pt x="134039" y="17245"/>
                  </a:lnTo>
                  <a:lnTo>
                    <a:pt x="175236" y="4458"/>
                  </a:lnTo>
                  <a:lnTo>
                    <a:pt x="219459" y="0"/>
                  </a:lnTo>
                  <a:lnTo>
                    <a:pt x="263687" y="4459"/>
                  </a:lnTo>
                  <a:lnTo>
                    <a:pt x="304881" y="17246"/>
                  </a:lnTo>
                  <a:lnTo>
                    <a:pt x="342158" y="37480"/>
                  </a:lnTo>
                  <a:lnTo>
                    <a:pt x="374637" y="64277"/>
                  </a:lnTo>
                  <a:lnTo>
                    <a:pt x="401434" y="96756"/>
                  </a:lnTo>
                  <a:lnTo>
                    <a:pt x="421668" y="134034"/>
                  </a:lnTo>
                  <a:lnTo>
                    <a:pt x="434455" y="175228"/>
                  </a:lnTo>
                  <a:lnTo>
                    <a:pt x="438914" y="219456"/>
                  </a:lnTo>
                  <a:close/>
                </a:path>
                <a:path w="439420" h="439420">
                  <a:moveTo>
                    <a:pt x="219457" y="438911"/>
                  </a:moveTo>
                  <a:lnTo>
                    <a:pt x="175228" y="434453"/>
                  </a:lnTo>
                  <a:lnTo>
                    <a:pt x="134033" y="421666"/>
                  </a:lnTo>
                  <a:lnTo>
                    <a:pt x="96756" y="401432"/>
                  </a:lnTo>
                  <a:lnTo>
                    <a:pt x="64277" y="374634"/>
                  </a:lnTo>
                  <a:lnTo>
                    <a:pt x="37479" y="342155"/>
                  </a:lnTo>
                  <a:lnTo>
                    <a:pt x="17245" y="304878"/>
                  </a:lnTo>
                  <a:lnTo>
                    <a:pt x="4458" y="263684"/>
                  </a:lnTo>
                  <a:lnTo>
                    <a:pt x="0" y="219455"/>
                  </a:lnTo>
                  <a:lnTo>
                    <a:pt x="438914" y="219456"/>
                  </a:lnTo>
                  <a:lnTo>
                    <a:pt x="434454" y="263684"/>
                  </a:lnTo>
                  <a:lnTo>
                    <a:pt x="421666" y="304878"/>
                  </a:lnTo>
                  <a:lnTo>
                    <a:pt x="401433" y="342155"/>
                  </a:lnTo>
                  <a:lnTo>
                    <a:pt x="374635" y="374634"/>
                  </a:lnTo>
                  <a:lnTo>
                    <a:pt x="342156" y="401432"/>
                  </a:lnTo>
                  <a:lnTo>
                    <a:pt x="304879" y="421666"/>
                  </a:lnTo>
                  <a:lnTo>
                    <a:pt x="263685" y="434453"/>
                  </a:lnTo>
                  <a:lnTo>
                    <a:pt x="219457" y="43891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265810" y="4278450"/>
              <a:ext cx="243840" cy="24383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405372" y="1838821"/>
            <a:ext cx="5940425" cy="19183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640965" marR="5080" indent="-2628900">
              <a:lnSpc>
                <a:spcPct val="120600"/>
              </a:lnSpc>
              <a:spcBef>
                <a:spcPts val="90"/>
              </a:spcBef>
            </a:pPr>
            <a:r>
              <a:rPr sz="5150" spc="-10">
                <a:solidFill>
                  <a:srgbClr val="FFFFFF"/>
                </a:solidFill>
              </a:rPr>
              <a:t>培训学校的活动计划</a:t>
            </a:r>
            <a:r>
              <a:rPr sz="5150" spc="-50">
                <a:solidFill>
                  <a:srgbClr val="FFFFFF"/>
                </a:solidFill>
              </a:rPr>
              <a:t>书</a:t>
            </a:r>
            <a:endParaRPr sz="5150"/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5516757" y="4281220"/>
            <a:ext cx="243840" cy="2438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22424" y="2474264"/>
            <a:ext cx="1920239" cy="1920239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327660" rIns="0" bIns="0" rtlCol="0">
            <a:spAutoFit/>
          </a:bodyPr>
          <a:lstStyle/>
          <a:p>
            <a:pPr marL="187960">
              <a:lnSpc>
                <a:spcPct val="100000"/>
              </a:lnSpc>
              <a:spcBef>
                <a:spcPts val="2580"/>
              </a:spcBef>
            </a:pPr>
            <a:r>
              <a:rPr sz="6050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60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11227" y="1746130"/>
            <a:ext cx="2362200" cy="34213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活动背景与目标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活动策划与准备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活动宣传与推广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活动执行与管理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活动评估与总结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未来展望与规划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7595" y="2992034"/>
            <a:ext cx="342582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10">
                <a:solidFill>
                  <a:srgbClr val="2C3E55"/>
                </a:solidFill>
                <a:latin typeface="微软雅黑"/>
                <a:cs typeface="微软雅黑"/>
              </a:rPr>
              <a:t>活动背景与目标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42150" y="3008634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040099" y="1663700"/>
            <a:ext cx="10118090" cy="4335145"/>
            <a:chOff x="1040099" y="1663700"/>
            <a:chExt cx="10118090" cy="433514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41400" y="1663700"/>
              <a:ext cx="5058967" cy="216330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096000" y="3835400"/>
              <a:ext cx="5058967" cy="21633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040091" y="1666049"/>
              <a:ext cx="10118090" cy="4326890"/>
            </a:xfrm>
            <a:custGeom>
              <a:rect l="l" t="t" r="r" b="b"/>
              <a:pathLst>
                <a:path w="10118090" h="4326890">
                  <a:moveTo>
                    <a:pt x="10117899" y="0"/>
                  </a:moveTo>
                  <a:lnTo>
                    <a:pt x="5058943" y="0"/>
                  </a:lnTo>
                  <a:lnTo>
                    <a:pt x="5058943" y="2163216"/>
                  </a:lnTo>
                  <a:lnTo>
                    <a:pt x="0" y="2163216"/>
                  </a:lnTo>
                  <a:lnTo>
                    <a:pt x="0" y="4326572"/>
                  </a:lnTo>
                  <a:lnTo>
                    <a:pt x="5058956" y="4326572"/>
                  </a:lnTo>
                  <a:lnTo>
                    <a:pt x="5058956" y="2163343"/>
                  </a:lnTo>
                  <a:lnTo>
                    <a:pt x="10117899" y="2163343"/>
                  </a:lnTo>
                  <a:lnTo>
                    <a:pt x="10117899" y="0"/>
                  </a:lnTo>
                  <a:close/>
                </a:path>
              </a:pathLst>
            </a:custGeom>
            <a:solidFill>
              <a:srgbClr val="828181">
                <a:alpha val="3921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272362" y="3965536"/>
            <a:ext cx="4597400" cy="1431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需求分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析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40"/>
              </a:spcBef>
            </a:pPr>
            <a:r>
              <a:rPr sz="1500" spc="-5">
                <a:latin typeface="微软雅黑"/>
                <a:cs typeface="微软雅黑"/>
              </a:rPr>
              <a:t>通过对学员进行调查和访谈，了解到学员对培训学校的期望和需求，包括教学质量、师资力量、课程设置、学习环境、服务质量等方面。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331329" y="1802229"/>
            <a:ext cx="4597400" cy="1088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培训学校现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状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40"/>
              </a:spcBef>
            </a:pPr>
            <a:r>
              <a:rPr sz="1500" spc="-5">
                <a:solidFill>
                  <a:srgbClr val="003C35"/>
                </a:solidFill>
                <a:latin typeface="微软雅黑"/>
                <a:cs typeface="微软雅黑"/>
              </a:rPr>
              <a:t>当前培训学校市场竞争激烈，学员需求多样化，教学质量和服务水平参差不齐。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培训学校现状及需求分析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036423" y="1663700"/>
            <a:ext cx="10118725" cy="4267200"/>
            <a:chOff x="1036423" y="1663700"/>
            <a:chExt cx="10118725" cy="4267200"/>
          </a:xfrm>
        </p:grpSpPr>
        <p:sp>
          <p:nvSpPr>
            <p:cNvPr id="3" name="object 3"/>
            <p:cNvSpPr/>
            <p:nvPr/>
          </p:nvSpPr>
          <p:spPr>
            <a:xfrm>
              <a:off x="1036423" y="1665909"/>
              <a:ext cx="5059045" cy="4265295"/>
            </a:xfrm>
            <a:custGeom>
              <a:rect l="l" t="t" r="r" b="b"/>
              <a:pathLst>
                <a:path w="5059045" h="4265295">
                  <a:moveTo>
                    <a:pt x="5058967" y="4264973"/>
                  </a:moveTo>
                  <a:lnTo>
                    <a:pt x="0" y="4264973"/>
                  </a:lnTo>
                  <a:lnTo>
                    <a:pt x="0" y="0"/>
                  </a:lnTo>
                  <a:lnTo>
                    <a:pt x="5058967" y="0"/>
                  </a:lnTo>
                  <a:lnTo>
                    <a:pt x="5058967" y="4264973"/>
                  </a:lnTo>
                  <a:close/>
                </a:path>
              </a:pathLst>
            </a:custGeom>
            <a:solidFill>
              <a:srgbClr val="00A5B2">
                <a:alpha val="2588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096000" y="1663700"/>
              <a:ext cx="5058967" cy="426057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352701" y="5392033"/>
              <a:ext cx="2938780" cy="382905"/>
            </a:xfrm>
            <a:custGeom>
              <a:rect l="l" t="t" r="r" b="b"/>
              <a:pathLst>
                <a:path w="2938779" h="382904">
                  <a:moveTo>
                    <a:pt x="0" y="191232"/>
                  </a:moveTo>
                  <a:lnTo>
                    <a:pt x="5050" y="147384"/>
                  </a:lnTo>
                  <a:lnTo>
                    <a:pt x="19437" y="107133"/>
                  </a:lnTo>
                  <a:lnTo>
                    <a:pt x="42011" y="71626"/>
                  </a:lnTo>
                  <a:lnTo>
                    <a:pt x="71626" y="42011"/>
                  </a:lnTo>
                  <a:lnTo>
                    <a:pt x="107132" y="19437"/>
                  </a:lnTo>
                  <a:lnTo>
                    <a:pt x="147384" y="5050"/>
                  </a:lnTo>
                  <a:lnTo>
                    <a:pt x="191231" y="0"/>
                  </a:lnTo>
                  <a:lnTo>
                    <a:pt x="235078" y="5050"/>
                  </a:lnTo>
                  <a:lnTo>
                    <a:pt x="275330" y="19436"/>
                  </a:lnTo>
                  <a:lnTo>
                    <a:pt x="310836" y="42011"/>
                  </a:lnTo>
                  <a:lnTo>
                    <a:pt x="340451" y="71625"/>
                  </a:lnTo>
                  <a:lnTo>
                    <a:pt x="363026" y="107132"/>
                  </a:lnTo>
                  <a:lnTo>
                    <a:pt x="377412" y="147383"/>
                  </a:lnTo>
                  <a:lnTo>
                    <a:pt x="382463" y="191231"/>
                  </a:lnTo>
                  <a:lnTo>
                    <a:pt x="377412" y="235079"/>
                  </a:lnTo>
                  <a:lnTo>
                    <a:pt x="363026" y="275330"/>
                  </a:lnTo>
                  <a:lnTo>
                    <a:pt x="340451" y="310837"/>
                  </a:lnTo>
                  <a:lnTo>
                    <a:pt x="310837" y="340451"/>
                  </a:lnTo>
                  <a:lnTo>
                    <a:pt x="275330" y="363026"/>
                  </a:lnTo>
                  <a:lnTo>
                    <a:pt x="235079" y="377412"/>
                  </a:lnTo>
                  <a:lnTo>
                    <a:pt x="191231" y="382463"/>
                  </a:lnTo>
                  <a:lnTo>
                    <a:pt x="147383" y="377412"/>
                  </a:lnTo>
                  <a:lnTo>
                    <a:pt x="107132" y="363026"/>
                  </a:lnTo>
                  <a:lnTo>
                    <a:pt x="71626" y="340451"/>
                  </a:lnTo>
                  <a:lnTo>
                    <a:pt x="42011" y="310837"/>
                  </a:lnTo>
                  <a:lnTo>
                    <a:pt x="19437" y="275330"/>
                  </a:lnTo>
                  <a:lnTo>
                    <a:pt x="5050" y="235079"/>
                  </a:lnTo>
                  <a:lnTo>
                    <a:pt x="0" y="191231"/>
                  </a:lnTo>
                  <a:close/>
                </a:path>
                <a:path w="2938779" h="382904">
                  <a:moveTo>
                    <a:pt x="851977" y="191232"/>
                  </a:moveTo>
                  <a:lnTo>
                    <a:pt x="857028" y="147384"/>
                  </a:lnTo>
                  <a:lnTo>
                    <a:pt x="871414" y="107133"/>
                  </a:lnTo>
                  <a:lnTo>
                    <a:pt x="893988" y="71626"/>
                  </a:lnTo>
                  <a:lnTo>
                    <a:pt x="923603" y="42011"/>
                  </a:lnTo>
                  <a:lnTo>
                    <a:pt x="959110" y="19437"/>
                  </a:lnTo>
                  <a:lnTo>
                    <a:pt x="999361" y="5050"/>
                  </a:lnTo>
                  <a:lnTo>
                    <a:pt x="1043208" y="0"/>
                  </a:lnTo>
                  <a:lnTo>
                    <a:pt x="1087055" y="5050"/>
                  </a:lnTo>
                  <a:lnTo>
                    <a:pt x="1127307" y="19436"/>
                  </a:lnTo>
                  <a:lnTo>
                    <a:pt x="1162813" y="42011"/>
                  </a:lnTo>
                  <a:lnTo>
                    <a:pt x="1192428" y="71625"/>
                  </a:lnTo>
                  <a:lnTo>
                    <a:pt x="1215002" y="107132"/>
                  </a:lnTo>
                  <a:lnTo>
                    <a:pt x="1229389" y="147383"/>
                  </a:lnTo>
                  <a:lnTo>
                    <a:pt x="1234440" y="191231"/>
                  </a:lnTo>
                  <a:lnTo>
                    <a:pt x="1229389" y="235079"/>
                  </a:lnTo>
                  <a:lnTo>
                    <a:pt x="1215002" y="275330"/>
                  </a:lnTo>
                  <a:lnTo>
                    <a:pt x="1192428" y="310837"/>
                  </a:lnTo>
                  <a:lnTo>
                    <a:pt x="1162813" y="340451"/>
                  </a:lnTo>
                  <a:lnTo>
                    <a:pt x="1127306" y="363026"/>
                  </a:lnTo>
                  <a:lnTo>
                    <a:pt x="1087055" y="377412"/>
                  </a:lnTo>
                  <a:lnTo>
                    <a:pt x="1043208" y="382463"/>
                  </a:lnTo>
                  <a:lnTo>
                    <a:pt x="999360" y="377412"/>
                  </a:lnTo>
                  <a:lnTo>
                    <a:pt x="959109" y="363026"/>
                  </a:lnTo>
                  <a:lnTo>
                    <a:pt x="923602" y="340451"/>
                  </a:lnTo>
                  <a:lnTo>
                    <a:pt x="893987" y="310837"/>
                  </a:lnTo>
                  <a:lnTo>
                    <a:pt x="871413" y="275330"/>
                  </a:lnTo>
                  <a:lnTo>
                    <a:pt x="857027" y="235079"/>
                  </a:lnTo>
                  <a:lnTo>
                    <a:pt x="851976" y="191231"/>
                  </a:lnTo>
                  <a:close/>
                </a:path>
                <a:path w="2938779" h="382904">
                  <a:moveTo>
                    <a:pt x="1703832" y="191232"/>
                  </a:moveTo>
                  <a:lnTo>
                    <a:pt x="1708883" y="147384"/>
                  </a:lnTo>
                  <a:lnTo>
                    <a:pt x="1723269" y="107133"/>
                  </a:lnTo>
                  <a:lnTo>
                    <a:pt x="1745843" y="71626"/>
                  </a:lnTo>
                  <a:lnTo>
                    <a:pt x="1775458" y="42011"/>
                  </a:lnTo>
                  <a:lnTo>
                    <a:pt x="1810965" y="19437"/>
                  </a:lnTo>
                  <a:lnTo>
                    <a:pt x="1851216" y="5050"/>
                  </a:lnTo>
                  <a:lnTo>
                    <a:pt x="1895063" y="0"/>
                  </a:lnTo>
                  <a:lnTo>
                    <a:pt x="1938910" y="5050"/>
                  </a:lnTo>
                  <a:lnTo>
                    <a:pt x="1979161" y="19436"/>
                  </a:lnTo>
                  <a:lnTo>
                    <a:pt x="2014668" y="42011"/>
                  </a:lnTo>
                  <a:lnTo>
                    <a:pt x="2044283" y="71625"/>
                  </a:lnTo>
                  <a:lnTo>
                    <a:pt x="2066857" y="107132"/>
                  </a:lnTo>
                  <a:lnTo>
                    <a:pt x="2081244" y="147383"/>
                  </a:lnTo>
                  <a:lnTo>
                    <a:pt x="2086295" y="191231"/>
                  </a:lnTo>
                  <a:lnTo>
                    <a:pt x="2081244" y="235079"/>
                  </a:lnTo>
                  <a:lnTo>
                    <a:pt x="2066857" y="275330"/>
                  </a:lnTo>
                  <a:lnTo>
                    <a:pt x="2044283" y="310837"/>
                  </a:lnTo>
                  <a:lnTo>
                    <a:pt x="2014668" y="340451"/>
                  </a:lnTo>
                  <a:lnTo>
                    <a:pt x="1979161" y="363026"/>
                  </a:lnTo>
                  <a:lnTo>
                    <a:pt x="1938910" y="377412"/>
                  </a:lnTo>
                  <a:lnTo>
                    <a:pt x="1895063" y="382463"/>
                  </a:lnTo>
                  <a:lnTo>
                    <a:pt x="1851215" y="377412"/>
                  </a:lnTo>
                  <a:lnTo>
                    <a:pt x="1810964" y="363026"/>
                  </a:lnTo>
                  <a:lnTo>
                    <a:pt x="1775457" y="340451"/>
                  </a:lnTo>
                  <a:lnTo>
                    <a:pt x="1745842" y="310837"/>
                  </a:lnTo>
                  <a:lnTo>
                    <a:pt x="1723268" y="275330"/>
                  </a:lnTo>
                  <a:lnTo>
                    <a:pt x="1708882" y="235079"/>
                  </a:lnTo>
                  <a:lnTo>
                    <a:pt x="1703831" y="191231"/>
                  </a:lnTo>
                  <a:close/>
                </a:path>
                <a:path w="2938779" h="382904">
                  <a:moveTo>
                    <a:pt x="2555809" y="191232"/>
                  </a:moveTo>
                  <a:lnTo>
                    <a:pt x="2560859" y="147384"/>
                  </a:lnTo>
                  <a:lnTo>
                    <a:pt x="2575246" y="107133"/>
                  </a:lnTo>
                  <a:lnTo>
                    <a:pt x="2597820" y="71626"/>
                  </a:lnTo>
                  <a:lnTo>
                    <a:pt x="2627435" y="42011"/>
                  </a:lnTo>
                  <a:lnTo>
                    <a:pt x="2662942" y="19437"/>
                  </a:lnTo>
                  <a:lnTo>
                    <a:pt x="2703193" y="5050"/>
                  </a:lnTo>
                  <a:lnTo>
                    <a:pt x="2747040" y="0"/>
                  </a:lnTo>
                  <a:lnTo>
                    <a:pt x="2790887" y="5050"/>
                  </a:lnTo>
                  <a:lnTo>
                    <a:pt x="2831139" y="19436"/>
                  </a:lnTo>
                  <a:lnTo>
                    <a:pt x="2866645" y="42011"/>
                  </a:lnTo>
                  <a:lnTo>
                    <a:pt x="2896260" y="71625"/>
                  </a:lnTo>
                  <a:lnTo>
                    <a:pt x="2918834" y="107132"/>
                  </a:lnTo>
                  <a:lnTo>
                    <a:pt x="2933221" y="147383"/>
                  </a:lnTo>
                  <a:lnTo>
                    <a:pt x="2938272" y="191231"/>
                  </a:lnTo>
                  <a:lnTo>
                    <a:pt x="2933221" y="235079"/>
                  </a:lnTo>
                  <a:lnTo>
                    <a:pt x="2918835" y="275330"/>
                  </a:lnTo>
                  <a:lnTo>
                    <a:pt x="2896260" y="310837"/>
                  </a:lnTo>
                  <a:lnTo>
                    <a:pt x="2866646" y="340451"/>
                  </a:lnTo>
                  <a:lnTo>
                    <a:pt x="2831139" y="363026"/>
                  </a:lnTo>
                  <a:lnTo>
                    <a:pt x="2790888" y="377412"/>
                  </a:lnTo>
                  <a:lnTo>
                    <a:pt x="2747040" y="382463"/>
                  </a:lnTo>
                  <a:lnTo>
                    <a:pt x="2703193" y="377412"/>
                  </a:lnTo>
                  <a:lnTo>
                    <a:pt x="2662941" y="363026"/>
                  </a:lnTo>
                  <a:lnTo>
                    <a:pt x="2627435" y="340451"/>
                  </a:lnTo>
                  <a:lnTo>
                    <a:pt x="2597820" y="310837"/>
                  </a:lnTo>
                  <a:lnTo>
                    <a:pt x="2575246" y="275330"/>
                  </a:lnTo>
                  <a:lnTo>
                    <a:pt x="2560859" y="235079"/>
                  </a:lnTo>
                  <a:lnTo>
                    <a:pt x="2555809" y="191231"/>
                  </a:lnTo>
                  <a:close/>
                </a:path>
              </a:pathLst>
            </a:custGeom>
            <a:ln w="9525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41063" y="5484164"/>
              <a:ext cx="205739" cy="19812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289398" y="5491578"/>
              <a:ext cx="213031" cy="188533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3089453" y="5490016"/>
              <a:ext cx="321310" cy="186690"/>
            </a:xfrm>
            <a:custGeom>
              <a:rect l="l" t="t" r="r" b="b"/>
              <a:pathLst>
                <a:path w="321310" h="186689">
                  <a:moveTo>
                    <a:pt x="53263" y="167395"/>
                  </a:moveTo>
                  <a:lnTo>
                    <a:pt x="30434" y="167395"/>
                  </a:lnTo>
                  <a:lnTo>
                    <a:pt x="38236" y="145641"/>
                  </a:lnTo>
                  <a:lnTo>
                    <a:pt x="34488" y="144048"/>
                  </a:lnTo>
                  <a:lnTo>
                    <a:pt x="31867" y="140345"/>
                  </a:lnTo>
                  <a:lnTo>
                    <a:pt x="31867" y="131765"/>
                  </a:lnTo>
                  <a:lnTo>
                    <a:pt x="34411" y="128153"/>
                  </a:lnTo>
                  <a:lnTo>
                    <a:pt x="38046" y="126507"/>
                  </a:lnTo>
                  <a:lnTo>
                    <a:pt x="38046" y="91005"/>
                  </a:lnTo>
                  <a:lnTo>
                    <a:pt x="0" y="75140"/>
                  </a:lnTo>
                  <a:lnTo>
                    <a:pt x="167403" y="0"/>
                  </a:lnTo>
                  <a:lnTo>
                    <a:pt x="307548" y="69425"/>
                  </a:lnTo>
                  <a:lnTo>
                    <a:pt x="165498" y="69425"/>
                  </a:lnTo>
                  <a:lnTo>
                    <a:pt x="130983" y="75000"/>
                  </a:lnTo>
                  <a:lnTo>
                    <a:pt x="100986" y="87264"/>
                  </a:lnTo>
                  <a:lnTo>
                    <a:pt x="89048" y="94183"/>
                  </a:lnTo>
                  <a:lnTo>
                    <a:pt x="45651" y="94183"/>
                  </a:lnTo>
                  <a:lnTo>
                    <a:pt x="45651" y="126217"/>
                  </a:lnTo>
                  <a:lnTo>
                    <a:pt x="49773" y="127620"/>
                  </a:lnTo>
                  <a:lnTo>
                    <a:pt x="52791" y="131414"/>
                  </a:lnTo>
                  <a:lnTo>
                    <a:pt x="52791" y="140650"/>
                  </a:lnTo>
                  <a:lnTo>
                    <a:pt x="49712" y="144452"/>
                  </a:lnTo>
                  <a:lnTo>
                    <a:pt x="45529" y="145824"/>
                  </a:lnTo>
                  <a:lnTo>
                    <a:pt x="53263" y="167395"/>
                  </a:lnTo>
                  <a:close/>
                </a:path>
                <a:path w="321310" h="186689">
                  <a:moveTo>
                    <a:pt x="248708" y="105103"/>
                  </a:moveTo>
                  <a:lnTo>
                    <a:pt x="242487" y="99528"/>
                  </a:lnTo>
                  <a:lnTo>
                    <a:pt x="225185" y="87264"/>
                  </a:lnTo>
                  <a:lnTo>
                    <a:pt x="198842" y="75000"/>
                  </a:lnTo>
                  <a:lnTo>
                    <a:pt x="165498" y="69425"/>
                  </a:lnTo>
                  <a:lnTo>
                    <a:pt x="307548" y="69425"/>
                  </a:lnTo>
                  <a:lnTo>
                    <a:pt x="320992" y="76085"/>
                  </a:lnTo>
                  <a:lnTo>
                    <a:pt x="248708" y="105103"/>
                  </a:lnTo>
                  <a:close/>
                </a:path>
                <a:path w="321310" h="186689">
                  <a:moveTo>
                    <a:pt x="159791" y="186416"/>
                  </a:moveTo>
                  <a:lnTo>
                    <a:pt x="127424" y="183295"/>
                  </a:lnTo>
                  <a:lnTo>
                    <a:pt x="106291" y="176430"/>
                  </a:lnTo>
                  <a:lnTo>
                    <a:pt x="94788" y="169564"/>
                  </a:lnTo>
                  <a:lnTo>
                    <a:pt x="91310" y="166444"/>
                  </a:lnTo>
                  <a:lnTo>
                    <a:pt x="91310" y="113179"/>
                  </a:lnTo>
                  <a:lnTo>
                    <a:pt x="95783" y="109167"/>
                  </a:lnTo>
                  <a:lnTo>
                    <a:pt x="109261" y="100340"/>
                  </a:lnTo>
                  <a:lnTo>
                    <a:pt x="131834" y="91513"/>
                  </a:lnTo>
                  <a:lnTo>
                    <a:pt x="163593" y="87500"/>
                  </a:lnTo>
                  <a:lnTo>
                    <a:pt x="195352" y="91513"/>
                  </a:lnTo>
                  <a:lnTo>
                    <a:pt x="217926" y="100340"/>
                  </a:lnTo>
                  <a:lnTo>
                    <a:pt x="231404" y="109167"/>
                  </a:lnTo>
                  <a:lnTo>
                    <a:pt x="235876" y="113179"/>
                  </a:lnTo>
                  <a:lnTo>
                    <a:pt x="235876" y="144567"/>
                  </a:lnTo>
                  <a:lnTo>
                    <a:pt x="162641" y="144567"/>
                  </a:lnTo>
                  <a:lnTo>
                    <a:pt x="138947" y="145763"/>
                  </a:lnTo>
                  <a:lnTo>
                    <a:pt x="119599" y="149026"/>
                  </a:lnTo>
                  <a:lnTo>
                    <a:pt x="106555" y="153863"/>
                  </a:lnTo>
                  <a:lnTo>
                    <a:pt x="101772" y="159784"/>
                  </a:lnTo>
                  <a:lnTo>
                    <a:pt x="106555" y="165704"/>
                  </a:lnTo>
                  <a:lnTo>
                    <a:pt x="119599" y="170541"/>
                  </a:lnTo>
                  <a:lnTo>
                    <a:pt x="138947" y="173804"/>
                  </a:lnTo>
                  <a:lnTo>
                    <a:pt x="162641" y="175000"/>
                  </a:lnTo>
                  <a:lnTo>
                    <a:pt x="220032" y="175000"/>
                  </a:lnTo>
                  <a:lnTo>
                    <a:pt x="217093" y="176430"/>
                  </a:lnTo>
                  <a:lnTo>
                    <a:pt x="193346" y="183295"/>
                  </a:lnTo>
                  <a:lnTo>
                    <a:pt x="159791" y="186416"/>
                  </a:lnTo>
                  <a:close/>
                </a:path>
                <a:path w="321310" h="186689">
                  <a:moveTo>
                    <a:pt x="71811" y="105103"/>
                  </a:moveTo>
                  <a:lnTo>
                    <a:pt x="45651" y="94183"/>
                  </a:lnTo>
                  <a:lnTo>
                    <a:pt x="89048" y="94183"/>
                  </a:lnTo>
                  <a:lnTo>
                    <a:pt x="79824" y="99528"/>
                  </a:lnTo>
                  <a:lnTo>
                    <a:pt x="71811" y="105103"/>
                  </a:lnTo>
                  <a:close/>
                </a:path>
                <a:path w="321310" h="186689">
                  <a:moveTo>
                    <a:pt x="220032" y="175000"/>
                  </a:moveTo>
                  <a:lnTo>
                    <a:pt x="162641" y="175000"/>
                  </a:lnTo>
                  <a:lnTo>
                    <a:pt x="186336" y="173804"/>
                  </a:lnTo>
                  <a:lnTo>
                    <a:pt x="205686" y="170541"/>
                  </a:lnTo>
                  <a:lnTo>
                    <a:pt x="218733" y="165704"/>
                  </a:lnTo>
                  <a:lnTo>
                    <a:pt x="223517" y="159784"/>
                  </a:lnTo>
                  <a:lnTo>
                    <a:pt x="218733" y="153863"/>
                  </a:lnTo>
                  <a:lnTo>
                    <a:pt x="205686" y="149026"/>
                  </a:lnTo>
                  <a:lnTo>
                    <a:pt x="186336" y="145763"/>
                  </a:lnTo>
                  <a:lnTo>
                    <a:pt x="162641" y="144567"/>
                  </a:lnTo>
                  <a:lnTo>
                    <a:pt x="235876" y="144567"/>
                  </a:lnTo>
                  <a:lnTo>
                    <a:pt x="235876" y="166444"/>
                  </a:lnTo>
                  <a:lnTo>
                    <a:pt x="231210" y="169564"/>
                  </a:lnTo>
                  <a:lnTo>
                    <a:pt x="220032" y="17500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993382" y="5492416"/>
              <a:ext cx="212719" cy="181607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036423" y="1665909"/>
            <a:ext cx="5059045" cy="4265295"/>
          </a:xfrm>
          <a:prstGeom prst="rect">
            <a:avLst/>
          </a:prstGeom>
        </p:spPr>
        <p:txBody>
          <a:bodyPr vert="horz" wrap="square" lIns="0" tIns="217170" rIns="0" bIns="0" rtlCol="0">
            <a:spAutoFit/>
          </a:bodyPr>
          <a:lstStyle/>
          <a:p>
            <a:pPr marL="401955">
              <a:lnSpc>
                <a:spcPct val="100000"/>
              </a:lnSpc>
              <a:spcBef>
                <a:spcPts val="1710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活动目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标</a:t>
            </a:r>
            <a:endParaRPr sz="2000">
              <a:latin typeface="微软雅黑"/>
              <a:cs typeface="微软雅黑"/>
            </a:endParaRPr>
          </a:p>
          <a:p>
            <a:pPr marL="401955" marR="648335" algn="just">
              <a:lnSpc>
                <a:spcPct val="150000"/>
              </a:lnSpc>
              <a:spcBef>
                <a:spcPts val="540"/>
              </a:spcBef>
            </a:pPr>
            <a:r>
              <a:rPr sz="1500" spc="-5">
                <a:latin typeface="微软雅黑"/>
                <a:cs typeface="微软雅黑"/>
              </a:rPr>
              <a:t>通过本次活动，提高培训学校的品牌知名度和美誉度，增强学员对学校的认同感和归属感，促进学校与学员之间的良性互动。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650">
              <a:latin typeface="微软雅黑"/>
              <a:cs typeface="微软雅黑"/>
            </a:endParaRPr>
          </a:p>
          <a:p>
            <a:pPr marL="401955">
              <a:lnSpc>
                <a:spcPct val="100000"/>
              </a:lnSpc>
              <a:spcBef>
                <a:spcPts val="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预期成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果</a:t>
            </a:r>
            <a:endParaRPr sz="2000">
              <a:latin typeface="微软雅黑"/>
              <a:cs typeface="微软雅黑"/>
            </a:endParaRPr>
          </a:p>
          <a:p>
            <a:pPr marL="401955" marR="648335">
              <a:lnSpc>
                <a:spcPct val="150000"/>
              </a:lnSpc>
              <a:spcBef>
                <a:spcPts val="375"/>
              </a:spcBef>
            </a:pPr>
            <a:r>
              <a:rPr sz="1500" spc="-5">
                <a:latin typeface="微软雅黑"/>
                <a:cs typeface="微软雅黑"/>
              </a:rPr>
              <a:t>增加新学员的报名人数，提高老学员的续班率，扩大学校的市场份额和影响力。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活动目标与预期成果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67763" y="1600640"/>
            <a:ext cx="9862820" cy="4098290"/>
            <a:chOff x="1167763" y="1600640"/>
            <a:chExt cx="9862820" cy="4098290"/>
          </a:xfrm>
        </p:grpSpPr>
        <p:sp>
          <p:nvSpPr>
            <p:cNvPr id="3" name="object 3"/>
            <p:cNvSpPr/>
            <p:nvPr/>
          </p:nvSpPr>
          <p:spPr>
            <a:xfrm>
              <a:off x="1167763" y="1600640"/>
              <a:ext cx="9862820" cy="4098290"/>
            </a:xfrm>
            <a:custGeom>
              <a:rect l="l" t="t" r="r" b="b"/>
              <a:pathLst>
                <a:path w="9862820" h="4098290">
                  <a:moveTo>
                    <a:pt x="9862567" y="4097662"/>
                  </a:moveTo>
                  <a:lnTo>
                    <a:pt x="0" y="4097662"/>
                  </a:lnTo>
                  <a:lnTo>
                    <a:pt x="0" y="0"/>
                  </a:lnTo>
                  <a:lnTo>
                    <a:pt x="9862567" y="0"/>
                  </a:lnTo>
                  <a:lnTo>
                    <a:pt x="9862567" y="409766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552790" y="1859907"/>
              <a:ext cx="271145" cy="271145"/>
            </a:xfrm>
            <a:custGeom>
              <a:rect l="l" t="t" r="r" b="b"/>
              <a:pathLst>
                <a:path w="271144" h="271144">
                  <a:moveTo>
                    <a:pt x="270893" y="270892"/>
                  </a:moveTo>
                  <a:lnTo>
                    <a:pt x="0" y="270892"/>
                  </a:lnTo>
                  <a:lnTo>
                    <a:pt x="0" y="0"/>
                  </a:lnTo>
                  <a:lnTo>
                    <a:pt x="270893" y="0"/>
                  </a:lnTo>
                  <a:lnTo>
                    <a:pt x="270893" y="2708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167763" y="1600640"/>
            <a:ext cx="9862820" cy="409829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045210">
              <a:lnSpc>
                <a:spcPct val="100000"/>
              </a:lnSpc>
              <a:spcBef>
                <a:spcPts val="1780"/>
              </a:spcBef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活动主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题</a:t>
            </a:r>
            <a:endParaRPr sz="2000">
              <a:latin typeface="微软雅黑"/>
              <a:cs typeface="微软雅黑"/>
            </a:endParaRPr>
          </a:p>
          <a:p>
            <a:pPr marL="1045210" marR="998855">
              <a:lnSpc>
                <a:spcPct val="150000"/>
              </a:lnSpc>
              <a:spcBef>
                <a:spcPts val="8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以“梦想启航，与学校共成长”为主题，突出学校与学员共同成长的理念，激发学员的学习兴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趣和动力。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700">
              <a:latin typeface="微软雅黑"/>
              <a:cs typeface="微软雅黑"/>
            </a:endParaRPr>
          </a:p>
          <a:p>
            <a:pPr marL="1045210">
              <a:lnSpc>
                <a:spcPct val="100000"/>
              </a:lnSpc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口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号</a:t>
            </a:r>
            <a:endParaRPr sz="2000">
              <a:latin typeface="微软雅黑"/>
              <a:cs typeface="微软雅黑"/>
            </a:endParaRPr>
          </a:p>
          <a:p>
            <a:pPr marL="1045210">
              <a:lnSpc>
                <a:spcPct val="100000"/>
              </a:lnSpc>
              <a:spcBef>
                <a:spcPts val="151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梦想启航，与学校共成长！学海无涯，学校为伴！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552790" y="3813831"/>
            <a:ext cx="271145" cy="271145"/>
          </a:xfrm>
          <a:custGeom>
            <a:rect l="l" t="t" r="r" b="b"/>
            <a:pathLst>
              <a:path w="271144" h="271145">
                <a:moveTo>
                  <a:pt x="270893" y="270893"/>
                </a:moveTo>
                <a:lnTo>
                  <a:pt x="0" y="270893"/>
                </a:lnTo>
                <a:lnTo>
                  <a:pt x="0" y="0"/>
                </a:lnTo>
                <a:lnTo>
                  <a:pt x="270893" y="0"/>
                </a:lnTo>
                <a:lnTo>
                  <a:pt x="270893" y="2708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活动主题及口号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7595" y="2992034"/>
            <a:ext cx="342582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10">
                <a:solidFill>
                  <a:srgbClr val="2C3E55"/>
                </a:solidFill>
                <a:latin typeface="微软雅黑"/>
                <a:cs typeface="微软雅黑"/>
              </a:rPr>
              <a:t>活动策划与准备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42150" y="3008634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220586" y="1729537"/>
            <a:ext cx="5081270" cy="4358005"/>
            <a:chOff x="6220586" y="1729537"/>
            <a:chExt cx="5081270" cy="435800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235700" y="1739900"/>
              <a:ext cx="5058969" cy="216330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230111" y="1739062"/>
              <a:ext cx="5059045" cy="2163445"/>
            </a:xfrm>
            <a:custGeom>
              <a:rect l="l" t="t" r="r" b="b"/>
              <a:pathLst>
                <a:path w="5059045" h="2163445">
                  <a:moveTo>
                    <a:pt x="0" y="0"/>
                  </a:moveTo>
                  <a:lnTo>
                    <a:pt x="5058968" y="0"/>
                  </a:lnTo>
                  <a:lnTo>
                    <a:pt x="5058968" y="2163307"/>
                  </a:lnTo>
                  <a:lnTo>
                    <a:pt x="0" y="2163307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5259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235700" y="3911600"/>
              <a:ext cx="5058969" cy="216330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233164" y="3914561"/>
              <a:ext cx="5059045" cy="2163445"/>
            </a:xfrm>
            <a:custGeom>
              <a:rect l="l" t="t" r="r" b="b"/>
              <a:pathLst>
                <a:path w="5059045" h="2163445">
                  <a:moveTo>
                    <a:pt x="0" y="0"/>
                  </a:moveTo>
                  <a:lnTo>
                    <a:pt x="5058968" y="0"/>
                  </a:lnTo>
                  <a:lnTo>
                    <a:pt x="5058968" y="2163307"/>
                  </a:lnTo>
                  <a:lnTo>
                    <a:pt x="0" y="2163307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525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763828" y="1409026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11125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875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79366" y="1274123"/>
            <a:ext cx="3812540" cy="861694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活动时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间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sz="1500">
                <a:latin typeface="微软雅黑"/>
                <a:cs typeface="微软雅黑"/>
              </a:rPr>
              <a:t>XXXX年XX月XX日，周X，下午</a:t>
            </a:r>
            <a:r>
              <a:rPr sz="1500" spc="-10">
                <a:latin typeface="微软雅黑"/>
                <a:cs typeface="微软雅黑"/>
              </a:rPr>
              <a:t>XX:XX-XX:XX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3828" y="3104812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20014" rIns="0" bIns="0" rtlCol="0">
            <a:spAutoFit/>
          </a:bodyPr>
          <a:lstStyle/>
          <a:p>
            <a:pPr marL="102870">
              <a:lnSpc>
                <a:spcPct val="100000"/>
              </a:lnSpc>
              <a:spcBef>
                <a:spcPts val="944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79366" y="3137309"/>
            <a:ext cx="1739900" cy="7512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活动地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点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85"/>
              </a:spcBef>
            </a:pPr>
            <a:r>
              <a:rPr sz="1500" spc="-10">
                <a:latin typeface="微软雅黑"/>
                <a:cs typeface="微软雅黑"/>
              </a:rPr>
              <a:t>培训学校多功能教室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3828" y="4902277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20014" rIns="0" bIns="0" rtlCol="0">
            <a:spAutoFit/>
          </a:bodyPr>
          <a:lstStyle/>
          <a:p>
            <a:pPr marL="112395">
              <a:lnSpc>
                <a:spcPct val="100000"/>
              </a:lnSpc>
              <a:spcBef>
                <a:spcPts val="944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79366" y="4762173"/>
            <a:ext cx="2120900" cy="861694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参与人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员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sz="1500" spc="-5">
                <a:latin typeface="微软雅黑"/>
                <a:cs typeface="微软雅黑"/>
              </a:rPr>
              <a:t>培训学校全体师生及家长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4" name="object 3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活动时间、地点及参与人员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624189" y="1957189"/>
            <a:ext cx="2943860" cy="2943860"/>
            <a:chOff x="4624189" y="1957189"/>
            <a:chExt cx="2943860" cy="2943860"/>
          </a:xfrm>
        </p:grpSpPr>
        <p:sp>
          <p:nvSpPr>
            <p:cNvPr id="3" name="object 3"/>
            <p:cNvSpPr/>
            <p:nvPr/>
          </p:nvSpPr>
          <p:spPr>
            <a:xfrm>
              <a:off x="4624189" y="1957189"/>
              <a:ext cx="2943860" cy="2943860"/>
            </a:xfrm>
            <a:custGeom>
              <a:rect l="l" t="t" r="r" b="b"/>
              <a:pathLst>
                <a:path w="2943859" h="2943860">
                  <a:moveTo>
                    <a:pt x="1471808" y="2943619"/>
                  </a:moveTo>
                  <a:lnTo>
                    <a:pt x="1423225" y="2942833"/>
                  </a:lnTo>
                  <a:lnTo>
                    <a:pt x="1375036" y="2940489"/>
                  </a:lnTo>
                  <a:lnTo>
                    <a:pt x="1327264" y="2936612"/>
                  </a:lnTo>
                  <a:lnTo>
                    <a:pt x="1279935" y="2931226"/>
                  </a:lnTo>
                  <a:lnTo>
                    <a:pt x="1233072" y="2924356"/>
                  </a:lnTo>
                  <a:lnTo>
                    <a:pt x="1186700" y="2916025"/>
                  </a:lnTo>
                  <a:lnTo>
                    <a:pt x="1140843" y="2906259"/>
                  </a:lnTo>
                  <a:lnTo>
                    <a:pt x="1095524" y="2895081"/>
                  </a:lnTo>
                  <a:lnTo>
                    <a:pt x="1050769" y="2882515"/>
                  </a:lnTo>
                  <a:lnTo>
                    <a:pt x="1006602" y="2868586"/>
                  </a:lnTo>
                  <a:lnTo>
                    <a:pt x="963046" y="2853317"/>
                  </a:lnTo>
                  <a:lnTo>
                    <a:pt x="920126" y="2836734"/>
                  </a:lnTo>
                  <a:lnTo>
                    <a:pt x="877867" y="2818861"/>
                  </a:lnTo>
                  <a:lnTo>
                    <a:pt x="836292" y="2799721"/>
                  </a:lnTo>
                  <a:lnTo>
                    <a:pt x="795426" y="2779339"/>
                  </a:lnTo>
                  <a:lnTo>
                    <a:pt x="755293" y="2757739"/>
                  </a:lnTo>
                  <a:lnTo>
                    <a:pt x="715917" y="2734945"/>
                  </a:lnTo>
                  <a:lnTo>
                    <a:pt x="677323" y="2710982"/>
                  </a:lnTo>
                  <a:lnTo>
                    <a:pt x="639534" y="2685874"/>
                  </a:lnTo>
                  <a:lnTo>
                    <a:pt x="602576" y="2659646"/>
                  </a:lnTo>
                  <a:lnTo>
                    <a:pt x="566471" y="2632320"/>
                  </a:lnTo>
                  <a:lnTo>
                    <a:pt x="531245" y="2603922"/>
                  </a:lnTo>
                  <a:lnTo>
                    <a:pt x="496922" y="2574476"/>
                  </a:lnTo>
                  <a:lnTo>
                    <a:pt x="463526" y="2544006"/>
                  </a:lnTo>
                  <a:lnTo>
                    <a:pt x="431081" y="2512536"/>
                  </a:lnTo>
                  <a:lnTo>
                    <a:pt x="399611" y="2480091"/>
                  </a:lnTo>
                  <a:lnTo>
                    <a:pt x="369141" y="2446695"/>
                  </a:lnTo>
                  <a:lnTo>
                    <a:pt x="339695" y="2412372"/>
                  </a:lnTo>
                  <a:lnTo>
                    <a:pt x="311297" y="2377146"/>
                  </a:lnTo>
                  <a:lnTo>
                    <a:pt x="283971" y="2341041"/>
                  </a:lnTo>
                  <a:lnTo>
                    <a:pt x="257742" y="2304083"/>
                  </a:lnTo>
                  <a:lnTo>
                    <a:pt x="232634" y="2266294"/>
                  </a:lnTo>
                  <a:lnTo>
                    <a:pt x="208672" y="2227700"/>
                  </a:lnTo>
                  <a:lnTo>
                    <a:pt x="185878" y="2188324"/>
                  </a:lnTo>
                  <a:lnTo>
                    <a:pt x="164278" y="2148191"/>
                  </a:lnTo>
                  <a:lnTo>
                    <a:pt x="143896" y="2107325"/>
                  </a:lnTo>
                  <a:lnTo>
                    <a:pt x="124756" y="2065750"/>
                  </a:lnTo>
                  <a:lnTo>
                    <a:pt x="106882" y="2023491"/>
                  </a:lnTo>
                  <a:lnTo>
                    <a:pt x="90299" y="1980571"/>
                  </a:lnTo>
                  <a:lnTo>
                    <a:pt x="75031" y="1937015"/>
                  </a:lnTo>
                  <a:lnTo>
                    <a:pt x="61102" y="1892848"/>
                  </a:lnTo>
                  <a:lnTo>
                    <a:pt x="48536" y="1848093"/>
                  </a:lnTo>
                  <a:lnTo>
                    <a:pt x="37358" y="1802775"/>
                  </a:lnTo>
                  <a:lnTo>
                    <a:pt x="27591" y="1756917"/>
                  </a:lnTo>
                  <a:lnTo>
                    <a:pt x="19261" y="1710545"/>
                  </a:lnTo>
                  <a:lnTo>
                    <a:pt x="12391" y="1663682"/>
                  </a:lnTo>
                  <a:lnTo>
                    <a:pt x="7005" y="1616353"/>
                  </a:lnTo>
                  <a:lnTo>
                    <a:pt x="3128" y="1568582"/>
                  </a:lnTo>
                  <a:lnTo>
                    <a:pt x="784" y="1520392"/>
                  </a:lnTo>
                  <a:lnTo>
                    <a:pt x="0" y="1471810"/>
                  </a:lnTo>
                  <a:lnTo>
                    <a:pt x="786" y="1423226"/>
                  </a:lnTo>
                  <a:lnTo>
                    <a:pt x="3130" y="1375037"/>
                  </a:lnTo>
                  <a:lnTo>
                    <a:pt x="7007" y="1327265"/>
                  </a:lnTo>
                  <a:lnTo>
                    <a:pt x="12393" y="1279936"/>
                  </a:lnTo>
                  <a:lnTo>
                    <a:pt x="19263" y="1233073"/>
                  </a:lnTo>
                  <a:lnTo>
                    <a:pt x="27594" y="1186701"/>
                  </a:lnTo>
                  <a:lnTo>
                    <a:pt x="37360" y="1140843"/>
                  </a:lnTo>
                  <a:lnTo>
                    <a:pt x="48539" y="1095525"/>
                  </a:lnTo>
                  <a:lnTo>
                    <a:pt x="61104" y="1050770"/>
                  </a:lnTo>
                  <a:lnTo>
                    <a:pt x="75034" y="1006602"/>
                  </a:lnTo>
                  <a:lnTo>
                    <a:pt x="90302" y="963047"/>
                  </a:lnTo>
                  <a:lnTo>
                    <a:pt x="106885" y="920127"/>
                  </a:lnTo>
                  <a:lnTo>
                    <a:pt x="124759" y="877868"/>
                  </a:lnTo>
                  <a:lnTo>
                    <a:pt x="143899" y="836293"/>
                  </a:lnTo>
                  <a:lnTo>
                    <a:pt x="164281" y="795427"/>
                  </a:lnTo>
                  <a:lnTo>
                    <a:pt x="185881" y="755294"/>
                  </a:lnTo>
                  <a:lnTo>
                    <a:pt x="208674" y="715918"/>
                  </a:lnTo>
                  <a:lnTo>
                    <a:pt x="232637" y="677323"/>
                  </a:lnTo>
                  <a:lnTo>
                    <a:pt x="257745" y="639535"/>
                  </a:lnTo>
                  <a:lnTo>
                    <a:pt x="283974" y="602576"/>
                  </a:lnTo>
                  <a:lnTo>
                    <a:pt x="311300" y="566472"/>
                  </a:lnTo>
                  <a:lnTo>
                    <a:pt x="339698" y="531246"/>
                  </a:lnTo>
                  <a:lnTo>
                    <a:pt x="369144" y="496923"/>
                  </a:lnTo>
                  <a:lnTo>
                    <a:pt x="399614" y="463526"/>
                  </a:lnTo>
                  <a:lnTo>
                    <a:pt x="431084" y="431081"/>
                  </a:lnTo>
                  <a:lnTo>
                    <a:pt x="463529" y="399612"/>
                  </a:lnTo>
                  <a:lnTo>
                    <a:pt x="496925" y="369142"/>
                  </a:lnTo>
                  <a:lnTo>
                    <a:pt x="531249" y="339696"/>
                  </a:lnTo>
                  <a:lnTo>
                    <a:pt x="566475" y="311298"/>
                  </a:lnTo>
                  <a:lnTo>
                    <a:pt x="602579" y="283972"/>
                  </a:lnTo>
                  <a:lnTo>
                    <a:pt x="639538" y="257743"/>
                  </a:lnTo>
                  <a:lnTo>
                    <a:pt x="677327" y="232635"/>
                  </a:lnTo>
                  <a:lnTo>
                    <a:pt x="715921" y="208673"/>
                  </a:lnTo>
                  <a:lnTo>
                    <a:pt x="755297" y="185879"/>
                  </a:lnTo>
                  <a:lnTo>
                    <a:pt x="795430" y="164279"/>
                  </a:lnTo>
                  <a:lnTo>
                    <a:pt x="836296" y="143897"/>
                  </a:lnTo>
                  <a:lnTo>
                    <a:pt x="877871" y="124757"/>
                  </a:lnTo>
                  <a:lnTo>
                    <a:pt x="920130" y="106884"/>
                  </a:lnTo>
                  <a:lnTo>
                    <a:pt x="963050" y="90301"/>
                  </a:lnTo>
                  <a:lnTo>
                    <a:pt x="1006606" y="75033"/>
                  </a:lnTo>
                  <a:lnTo>
                    <a:pt x="1050773" y="61104"/>
                  </a:lnTo>
                  <a:lnTo>
                    <a:pt x="1095528" y="48538"/>
                  </a:lnTo>
                  <a:lnTo>
                    <a:pt x="1140846" y="37360"/>
                  </a:lnTo>
                  <a:lnTo>
                    <a:pt x="1186704" y="27593"/>
                  </a:lnTo>
                  <a:lnTo>
                    <a:pt x="1233076" y="19263"/>
                  </a:lnTo>
                  <a:lnTo>
                    <a:pt x="1279938" y="12393"/>
                  </a:lnTo>
                  <a:lnTo>
                    <a:pt x="1327267" y="7007"/>
                  </a:lnTo>
                  <a:lnTo>
                    <a:pt x="1375037" y="3130"/>
                  </a:lnTo>
                  <a:lnTo>
                    <a:pt x="1423225" y="786"/>
                  </a:lnTo>
                  <a:lnTo>
                    <a:pt x="1471808" y="0"/>
                  </a:lnTo>
                  <a:lnTo>
                    <a:pt x="1520388" y="786"/>
                  </a:lnTo>
                  <a:lnTo>
                    <a:pt x="1568578" y="3130"/>
                  </a:lnTo>
                  <a:lnTo>
                    <a:pt x="1616350" y="7007"/>
                  </a:lnTo>
                  <a:lnTo>
                    <a:pt x="1663680" y="12393"/>
                  </a:lnTo>
                  <a:lnTo>
                    <a:pt x="1710543" y="19263"/>
                  </a:lnTo>
                  <a:lnTo>
                    <a:pt x="1756915" y="27594"/>
                  </a:lnTo>
                  <a:lnTo>
                    <a:pt x="1802773" y="37360"/>
                  </a:lnTo>
                  <a:lnTo>
                    <a:pt x="1848091" y="48539"/>
                  </a:lnTo>
                  <a:lnTo>
                    <a:pt x="1892847" y="61105"/>
                  </a:lnTo>
                  <a:lnTo>
                    <a:pt x="1937014" y="75034"/>
                  </a:lnTo>
                  <a:lnTo>
                    <a:pt x="1980570" y="90302"/>
                  </a:lnTo>
                  <a:lnTo>
                    <a:pt x="2023489" y="106885"/>
                  </a:lnTo>
                  <a:lnTo>
                    <a:pt x="2065749" y="124759"/>
                  </a:lnTo>
                  <a:lnTo>
                    <a:pt x="2107324" y="143899"/>
                  </a:lnTo>
                  <a:lnTo>
                    <a:pt x="2148190" y="164281"/>
                  </a:lnTo>
                  <a:lnTo>
                    <a:pt x="2188323" y="185881"/>
                  </a:lnTo>
                  <a:lnTo>
                    <a:pt x="2227699" y="208674"/>
                  </a:lnTo>
                  <a:lnTo>
                    <a:pt x="2266293" y="232637"/>
                  </a:lnTo>
                  <a:lnTo>
                    <a:pt x="2304082" y="257745"/>
                  </a:lnTo>
                  <a:lnTo>
                    <a:pt x="2341040" y="283974"/>
                  </a:lnTo>
                  <a:lnTo>
                    <a:pt x="2377145" y="311300"/>
                  </a:lnTo>
                  <a:lnTo>
                    <a:pt x="2412370" y="339698"/>
                  </a:lnTo>
                  <a:lnTo>
                    <a:pt x="2446694" y="369144"/>
                  </a:lnTo>
                  <a:lnTo>
                    <a:pt x="2480090" y="399614"/>
                  </a:lnTo>
                  <a:lnTo>
                    <a:pt x="2512535" y="431084"/>
                  </a:lnTo>
                  <a:lnTo>
                    <a:pt x="2544005" y="463529"/>
                  </a:lnTo>
                  <a:lnTo>
                    <a:pt x="2574475" y="496925"/>
                  </a:lnTo>
                  <a:lnTo>
                    <a:pt x="2603921" y="531248"/>
                  </a:lnTo>
                  <a:lnTo>
                    <a:pt x="2632319" y="566474"/>
                  </a:lnTo>
                  <a:lnTo>
                    <a:pt x="2659644" y="602579"/>
                  </a:lnTo>
                  <a:lnTo>
                    <a:pt x="2685873" y="639537"/>
                  </a:lnTo>
                  <a:lnTo>
                    <a:pt x="2710981" y="677326"/>
                  </a:lnTo>
                  <a:lnTo>
                    <a:pt x="2734944" y="715920"/>
                  </a:lnTo>
                  <a:lnTo>
                    <a:pt x="2757737" y="755296"/>
                  </a:lnTo>
                  <a:lnTo>
                    <a:pt x="2779337" y="795429"/>
                  </a:lnTo>
                  <a:lnTo>
                    <a:pt x="2799719" y="836295"/>
                  </a:lnTo>
                  <a:lnTo>
                    <a:pt x="2818859" y="877870"/>
                  </a:lnTo>
                  <a:lnTo>
                    <a:pt x="2836733" y="920129"/>
                  </a:lnTo>
                  <a:lnTo>
                    <a:pt x="2853316" y="963049"/>
                  </a:lnTo>
                  <a:lnTo>
                    <a:pt x="2868584" y="1006605"/>
                  </a:lnTo>
                  <a:lnTo>
                    <a:pt x="2882513" y="1050772"/>
                  </a:lnTo>
                  <a:lnTo>
                    <a:pt x="2895079" y="1095527"/>
                  </a:lnTo>
                  <a:lnTo>
                    <a:pt x="2906257" y="1140846"/>
                  </a:lnTo>
                  <a:lnTo>
                    <a:pt x="2916024" y="1186703"/>
                  </a:lnTo>
                  <a:lnTo>
                    <a:pt x="2924354" y="1233075"/>
                  </a:lnTo>
                  <a:lnTo>
                    <a:pt x="2931224" y="1279938"/>
                  </a:lnTo>
                  <a:lnTo>
                    <a:pt x="2936610" y="1327267"/>
                  </a:lnTo>
                  <a:lnTo>
                    <a:pt x="2940487" y="1375039"/>
                  </a:lnTo>
                  <a:lnTo>
                    <a:pt x="2942831" y="1423228"/>
                  </a:lnTo>
                  <a:lnTo>
                    <a:pt x="2943616" y="1471810"/>
                  </a:lnTo>
                  <a:lnTo>
                    <a:pt x="2942830" y="1520393"/>
                  </a:lnTo>
                  <a:lnTo>
                    <a:pt x="2940486" y="1568582"/>
                  </a:lnTo>
                  <a:lnTo>
                    <a:pt x="2936609" y="1616354"/>
                  </a:lnTo>
                  <a:lnTo>
                    <a:pt x="2931223" y="1663683"/>
                  </a:lnTo>
                  <a:lnTo>
                    <a:pt x="2924353" y="1710546"/>
                  </a:lnTo>
                  <a:lnTo>
                    <a:pt x="2916022" y="1756918"/>
                  </a:lnTo>
                  <a:lnTo>
                    <a:pt x="2906256" y="1802775"/>
                  </a:lnTo>
                  <a:lnTo>
                    <a:pt x="2895077" y="1848094"/>
                  </a:lnTo>
                  <a:lnTo>
                    <a:pt x="2882511" y="1892849"/>
                  </a:lnTo>
                  <a:lnTo>
                    <a:pt x="2868582" y="1937016"/>
                  </a:lnTo>
                  <a:lnTo>
                    <a:pt x="2853314" y="1980572"/>
                  </a:lnTo>
                  <a:lnTo>
                    <a:pt x="2836731" y="2023491"/>
                  </a:lnTo>
                  <a:lnTo>
                    <a:pt x="2818857" y="2065751"/>
                  </a:lnTo>
                  <a:lnTo>
                    <a:pt x="2799717" y="2107326"/>
                  </a:lnTo>
                  <a:lnTo>
                    <a:pt x="2779335" y="2148192"/>
                  </a:lnTo>
                  <a:lnTo>
                    <a:pt x="2757735" y="2188325"/>
                  </a:lnTo>
                  <a:lnTo>
                    <a:pt x="2734942" y="2227701"/>
                  </a:lnTo>
                  <a:lnTo>
                    <a:pt x="2710979" y="2266295"/>
                  </a:lnTo>
                  <a:lnTo>
                    <a:pt x="2685871" y="2304083"/>
                  </a:lnTo>
                  <a:lnTo>
                    <a:pt x="2659642" y="2341042"/>
                  </a:lnTo>
                  <a:lnTo>
                    <a:pt x="2632317" y="2377146"/>
                  </a:lnTo>
                  <a:lnTo>
                    <a:pt x="2603919" y="2412372"/>
                  </a:lnTo>
                  <a:lnTo>
                    <a:pt x="2574473" y="2446696"/>
                  </a:lnTo>
                  <a:lnTo>
                    <a:pt x="2544003" y="2480092"/>
                  </a:lnTo>
                  <a:lnTo>
                    <a:pt x="2512533" y="2512537"/>
                  </a:lnTo>
                  <a:lnTo>
                    <a:pt x="2480088" y="2544007"/>
                  </a:lnTo>
                  <a:lnTo>
                    <a:pt x="2446692" y="2574477"/>
                  </a:lnTo>
                  <a:lnTo>
                    <a:pt x="2412368" y="2603923"/>
                  </a:lnTo>
                  <a:lnTo>
                    <a:pt x="2377142" y="2632320"/>
                  </a:lnTo>
                  <a:lnTo>
                    <a:pt x="2341038" y="2659646"/>
                  </a:lnTo>
                  <a:lnTo>
                    <a:pt x="2304079" y="2685875"/>
                  </a:lnTo>
                  <a:lnTo>
                    <a:pt x="2266291" y="2710983"/>
                  </a:lnTo>
                  <a:lnTo>
                    <a:pt x="2227697" y="2734946"/>
                  </a:lnTo>
                  <a:lnTo>
                    <a:pt x="2188321" y="2757739"/>
                  </a:lnTo>
                  <a:lnTo>
                    <a:pt x="2148188" y="2779339"/>
                  </a:lnTo>
                  <a:lnTo>
                    <a:pt x="2107322" y="2799721"/>
                  </a:lnTo>
                  <a:lnTo>
                    <a:pt x="2065747" y="2818861"/>
                  </a:lnTo>
                  <a:lnTo>
                    <a:pt x="2023487" y="2836735"/>
                  </a:lnTo>
                  <a:lnTo>
                    <a:pt x="1980568" y="2853318"/>
                  </a:lnTo>
                  <a:lnTo>
                    <a:pt x="1937012" y="2868586"/>
                  </a:lnTo>
                  <a:lnTo>
                    <a:pt x="1892845" y="2882515"/>
                  </a:lnTo>
                  <a:lnTo>
                    <a:pt x="1848090" y="2895081"/>
                  </a:lnTo>
                  <a:lnTo>
                    <a:pt x="1802771" y="2906259"/>
                  </a:lnTo>
                  <a:lnTo>
                    <a:pt x="1756914" y="2916026"/>
                  </a:lnTo>
                  <a:lnTo>
                    <a:pt x="1710542" y="2924356"/>
                  </a:lnTo>
                  <a:lnTo>
                    <a:pt x="1663679" y="2931226"/>
                  </a:lnTo>
                  <a:lnTo>
                    <a:pt x="1616350" y="2936612"/>
                  </a:lnTo>
                  <a:lnTo>
                    <a:pt x="1568578" y="2940489"/>
                  </a:lnTo>
                  <a:lnTo>
                    <a:pt x="1520389" y="2942833"/>
                  </a:lnTo>
                  <a:lnTo>
                    <a:pt x="1471808" y="2943619"/>
                  </a:lnTo>
                  <a:close/>
                </a:path>
              </a:pathLst>
            </a:custGeom>
            <a:solidFill>
              <a:srgbClr val="349E91">
                <a:alpha val="3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70779" y="2103782"/>
              <a:ext cx="2650490" cy="2650490"/>
            </a:xfrm>
            <a:custGeom>
              <a:rect l="l" t="t" r="r" b="b"/>
              <a:pathLst>
                <a:path w="2650490" h="2650490">
                  <a:moveTo>
                    <a:pt x="2650435" y="1325218"/>
                  </a:moveTo>
                  <a:lnTo>
                    <a:pt x="2" y="1325218"/>
                  </a:lnTo>
                  <a:lnTo>
                    <a:pt x="876" y="1276633"/>
                  </a:lnTo>
                  <a:lnTo>
                    <a:pt x="3478" y="1228491"/>
                  </a:lnTo>
                  <a:lnTo>
                    <a:pt x="7779" y="1180819"/>
                  </a:lnTo>
                  <a:lnTo>
                    <a:pt x="13747" y="1133647"/>
                  </a:lnTo>
                  <a:lnTo>
                    <a:pt x="21354" y="1087006"/>
                  </a:lnTo>
                  <a:lnTo>
                    <a:pt x="30568" y="1040925"/>
                  </a:lnTo>
                  <a:lnTo>
                    <a:pt x="41362" y="995435"/>
                  </a:lnTo>
                  <a:lnTo>
                    <a:pt x="53703" y="950565"/>
                  </a:lnTo>
                  <a:lnTo>
                    <a:pt x="67563" y="906344"/>
                  </a:lnTo>
                  <a:lnTo>
                    <a:pt x="82912" y="862804"/>
                  </a:lnTo>
                  <a:lnTo>
                    <a:pt x="99719" y="819974"/>
                  </a:lnTo>
                  <a:lnTo>
                    <a:pt x="117955" y="777884"/>
                  </a:lnTo>
                  <a:lnTo>
                    <a:pt x="137589" y="736564"/>
                  </a:lnTo>
                  <a:lnTo>
                    <a:pt x="158592" y="696043"/>
                  </a:lnTo>
                  <a:lnTo>
                    <a:pt x="180934" y="656353"/>
                  </a:lnTo>
                  <a:lnTo>
                    <a:pt x="204585" y="617522"/>
                  </a:lnTo>
                  <a:lnTo>
                    <a:pt x="229515" y="579581"/>
                  </a:lnTo>
                  <a:lnTo>
                    <a:pt x="255694" y="542559"/>
                  </a:lnTo>
                  <a:lnTo>
                    <a:pt x="283092" y="506487"/>
                  </a:lnTo>
                  <a:lnTo>
                    <a:pt x="311678" y="471395"/>
                  </a:lnTo>
                  <a:lnTo>
                    <a:pt x="341424" y="437312"/>
                  </a:lnTo>
                  <a:lnTo>
                    <a:pt x="372300" y="404268"/>
                  </a:lnTo>
                  <a:lnTo>
                    <a:pt x="404274" y="372294"/>
                  </a:lnTo>
                  <a:lnTo>
                    <a:pt x="437318" y="341419"/>
                  </a:lnTo>
                  <a:lnTo>
                    <a:pt x="471401" y="311673"/>
                  </a:lnTo>
                  <a:lnTo>
                    <a:pt x="506494" y="283086"/>
                  </a:lnTo>
                  <a:lnTo>
                    <a:pt x="542566" y="255688"/>
                  </a:lnTo>
                  <a:lnTo>
                    <a:pt x="579587" y="229510"/>
                  </a:lnTo>
                  <a:lnTo>
                    <a:pt x="617529" y="204580"/>
                  </a:lnTo>
                  <a:lnTo>
                    <a:pt x="656360" y="180929"/>
                  </a:lnTo>
                  <a:lnTo>
                    <a:pt x="696050" y="158588"/>
                  </a:lnTo>
                  <a:lnTo>
                    <a:pt x="736571" y="137585"/>
                  </a:lnTo>
                  <a:lnTo>
                    <a:pt x="777891" y="117950"/>
                  </a:lnTo>
                  <a:lnTo>
                    <a:pt x="819981" y="99715"/>
                  </a:lnTo>
                  <a:lnTo>
                    <a:pt x="862811" y="82908"/>
                  </a:lnTo>
                  <a:lnTo>
                    <a:pt x="906352" y="67559"/>
                  </a:lnTo>
                  <a:lnTo>
                    <a:pt x="950572" y="53699"/>
                  </a:lnTo>
                  <a:lnTo>
                    <a:pt x="995442" y="41358"/>
                  </a:lnTo>
                  <a:lnTo>
                    <a:pt x="1040933" y="30565"/>
                  </a:lnTo>
                  <a:lnTo>
                    <a:pt x="1087014" y="21350"/>
                  </a:lnTo>
                  <a:lnTo>
                    <a:pt x="1133656" y="13744"/>
                  </a:lnTo>
                  <a:lnTo>
                    <a:pt x="1180828" y="7775"/>
                  </a:lnTo>
                  <a:lnTo>
                    <a:pt x="1228502" y="3475"/>
                  </a:lnTo>
                  <a:lnTo>
                    <a:pt x="1276654" y="873"/>
                  </a:lnTo>
                  <a:lnTo>
                    <a:pt x="1325219" y="0"/>
                  </a:lnTo>
                  <a:lnTo>
                    <a:pt x="1373805" y="874"/>
                  </a:lnTo>
                  <a:lnTo>
                    <a:pt x="1421946" y="3476"/>
                  </a:lnTo>
                  <a:lnTo>
                    <a:pt x="1469617" y="7776"/>
                  </a:lnTo>
                  <a:lnTo>
                    <a:pt x="1516789" y="13744"/>
                  </a:lnTo>
                  <a:lnTo>
                    <a:pt x="1563429" y="21351"/>
                  </a:lnTo>
                  <a:lnTo>
                    <a:pt x="1609510" y="30566"/>
                  </a:lnTo>
                  <a:lnTo>
                    <a:pt x="1655000" y="41359"/>
                  </a:lnTo>
                  <a:lnTo>
                    <a:pt x="1699870" y="53700"/>
                  </a:lnTo>
                  <a:lnTo>
                    <a:pt x="1744091" y="67560"/>
                  </a:lnTo>
                  <a:lnTo>
                    <a:pt x="1787631" y="82909"/>
                  </a:lnTo>
                  <a:lnTo>
                    <a:pt x="1830461" y="99716"/>
                  </a:lnTo>
                  <a:lnTo>
                    <a:pt x="1872551" y="117952"/>
                  </a:lnTo>
                  <a:lnTo>
                    <a:pt x="1913871" y="137586"/>
                  </a:lnTo>
                  <a:lnTo>
                    <a:pt x="1954391" y="158589"/>
                  </a:lnTo>
                  <a:lnTo>
                    <a:pt x="1994081" y="180931"/>
                  </a:lnTo>
                  <a:lnTo>
                    <a:pt x="2032912" y="204582"/>
                  </a:lnTo>
                  <a:lnTo>
                    <a:pt x="2070853" y="229512"/>
                  </a:lnTo>
                  <a:lnTo>
                    <a:pt x="2107875" y="255690"/>
                  </a:lnTo>
                  <a:lnTo>
                    <a:pt x="2143947" y="283088"/>
                  </a:lnTo>
                  <a:lnTo>
                    <a:pt x="2179039" y="311675"/>
                  </a:lnTo>
                  <a:lnTo>
                    <a:pt x="2213122" y="341421"/>
                  </a:lnTo>
                  <a:lnTo>
                    <a:pt x="2246166" y="372296"/>
                  </a:lnTo>
                  <a:lnTo>
                    <a:pt x="2278140" y="404270"/>
                  </a:lnTo>
                  <a:lnTo>
                    <a:pt x="2309015" y="437314"/>
                  </a:lnTo>
                  <a:lnTo>
                    <a:pt x="2338761" y="471397"/>
                  </a:lnTo>
                  <a:lnTo>
                    <a:pt x="2367348" y="506490"/>
                  </a:lnTo>
                  <a:lnTo>
                    <a:pt x="2394746" y="542562"/>
                  </a:lnTo>
                  <a:lnTo>
                    <a:pt x="2420924" y="579583"/>
                  </a:lnTo>
                  <a:lnTo>
                    <a:pt x="2445854" y="617525"/>
                  </a:lnTo>
                  <a:lnTo>
                    <a:pt x="2469504" y="656355"/>
                  </a:lnTo>
                  <a:lnTo>
                    <a:pt x="2491846" y="696046"/>
                  </a:lnTo>
                  <a:lnTo>
                    <a:pt x="2512849" y="736566"/>
                  </a:lnTo>
                  <a:lnTo>
                    <a:pt x="2532484" y="777887"/>
                  </a:lnTo>
                  <a:lnTo>
                    <a:pt x="2550719" y="819977"/>
                  </a:lnTo>
                  <a:lnTo>
                    <a:pt x="2567526" y="862807"/>
                  </a:lnTo>
                  <a:lnTo>
                    <a:pt x="2582875" y="906347"/>
                  </a:lnTo>
                  <a:lnTo>
                    <a:pt x="2596735" y="950567"/>
                  </a:lnTo>
                  <a:lnTo>
                    <a:pt x="2609076" y="995437"/>
                  </a:lnTo>
                  <a:lnTo>
                    <a:pt x="2619869" y="1040928"/>
                  </a:lnTo>
                  <a:lnTo>
                    <a:pt x="2629084" y="1087009"/>
                  </a:lnTo>
                  <a:lnTo>
                    <a:pt x="2636691" y="1133650"/>
                  </a:lnTo>
                  <a:lnTo>
                    <a:pt x="2642659" y="1180821"/>
                  </a:lnTo>
                  <a:lnTo>
                    <a:pt x="2646959" y="1228493"/>
                  </a:lnTo>
                  <a:lnTo>
                    <a:pt x="2649561" y="1276635"/>
                  </a:lnTo>
                  <a:lnTo>
                    <a:pt x="2650435" y="1325218"/>
                  </a:lnTo>
                  <a:close/>
                </a:path>
                <a:path w="2650490" h="2650490">
                  <a:moveTo>
                    <a:pt x="1325217" y="2650434"/>
                  </a:moveTo>
                  <a:lnTo>
                    <a:pt x="1276635" y="2649559"/>
                  </a:lnTo>
                  <a:lnTo>
                    <a:pt x="1228492" y="2646957"/>
                  </a:lnTo>
                  <a:lnTo>
                    <a:pt x="1180820" y="2642657"/>
                  </a:lnTo>
                  <a:lnTo>
                    <a:pt x="1133649" y="2636689"/>
                  </a:lnTo>
                  <a:lnTo>
                    <a:pt x="1087008" y="2629082"/>
                  </a:lnTo>
                  <a:lnTo>
                    <a:pt x="1040927" y="2619868"/>
                  </a:lnTo>
                  <a:lnTo>
                    <a:pt x="995437" y="2609074"/>
                  </a:lnTo>
                  <a:lnTo>
                    <a:pt x="950566" y="2596733"/>
                  </a:lnTo>
                  <a:lnTo>
                    <a:pt x="906346" y="2582873"/>
                  </a:lnTo>
                  <a:lnTo>
                    <a:pt x="862806" y="2567525"/>
                  </a:lnTo>
                  <a:lnTo>
                    <a:pt x="819976" y="2550718"/>
                  </a:lnTo>
                  <a:lnTo>
                    <a:pt x="777886" y="2532482"/>
                  </a:lnTo>
                  <a:lnTo>
                    <a:pt x="736566" y="2512848"/>
                  </a:lnTo>
                  <a:lnTo>
                    <a:pt x="696045" y="2491845"/>
                  </a:lnTo>
                  <a:lnTo>
                    <a:pt x="656355" y="2469503"/>
                  </a:lnTo>
                  <a:lnTo>
                    <a:pt x="617524" y="2445852"/>
                  </a:lnTo>
                  <a:lnTo>
                    <a:pt x="579583" y="2420922"/>
                  </a:lnTo>
                  <a:lnTo>
                    <a:pt x="542561" y="2394744"/>
                  </a:lnTo>
                  <a:lnTo>
                    <a:pt x="506489" y="2367346"/>
                  </a:lnTo>
                  <a:lnTo>
                    <a:pt x="471397" y="2338759"/>
                  </a:lnTo>
                  <a:lnTo>
                    <a:pt x="437314" y="2309013"/>
                  </a:lnTo>
                  <a:lnTo>
                    <a:pt x="404270" y="2278138"/>
                  </a:lnTo>
                  <a:lnTo>
                    <a:pt x="372296" y="2246164"/>
                  </a:lnTo>
                  <a:lnTo>
                    <a:pt x="341420" y="2213120"/>
                  </a:lnTo>
                  <a:lnTo>
                    <a:pt x="311674" y="2179037"/>
                  </a:lnTo>
                  <a:lnTo>
                    <a:pt x="283088" y="2143945"/>
                  </a:lnTo>
                  <a:lnTo>
                    <a:pt x="255690" y="2107873"/>
                  </a:lnTo>
                  <a:lnTo>
                    <a:pt x="229511" y="2070851"/>
                  </a:lnTo>
                  <a:lnTo>
                    <a:pt x="204582" y="2032910"/>
                  </a:lnTo>
                  <a:lnTo>
                    <a:pt x="180931" y="1994079"/>
                  </a:lnTo>
                  <a:lnTo>
                    <a:pt x="158589" y="1954389"/>
                  </a:lnTo>
                  <a:lnTo>
                    <a:pt x="137586" y="1913868"/>
                  </a:lnTo>
                  <a:lnTo>
                    <a:pt x="117951" y="1872548"/>
                  </a:lnTo>
                  <a:lnTo>
                    <a:pt x="99716" y="1830458"/>
                  </a:lnTo>
                  <a:lnTo>
                    <a:pt x="82909" y="1787628"/>
                  </a:lnTo>
                  <a:lnTo>
                    <a:pt x="67560" y="1744088"/>
                  </a:lnTo>
                  <a:lnTo>
                    <a:pt x="53700" y="1699868"/>
                  </a:lnTo>
                  <a:lnTo>
                    <a:pt x="41359" y="1654997"/>
                  </a:lnTo>
                  <a:lnTo>
                    <a:pt x="30565" y="1609507"/>
                  </a:lnTo>
                  <a:lnTo>
                    <a:pt x="21351" y="1563426"/>
                  </a:lnTo>
                  <a:lnTo>
                    <a:pt x="13744" y="1516785"/>
                  </a:lnTo>
                  <a:lnTo>
                    <a:pt x="7776" y="1469614"/>
                  </a:lnTo>
                  <a:lnTo>
                    <a:pt x="3476" y="1421942"/>
                  </a:lnTo>
                  <a:lnTo>
                    <a:pt x="874" y="1373799"/>
                  </a:lnTo>
                  <a:lnTo>
                    <a:pt x="0" y="1325217"/>
                  </a:lnTo>
                  <a:lnTo>
                    <a:pt x="2650435" y="1325218"/>
                  </a:lnTo>
                  <a:lnTo>
                    <a:pt x="2649561" y="1373800"/>
                  </a:lnTo>
                  <a:lnTo>
                    <a:pt x="2646959" y="1421942"/>
                  </a:lnTo>
                  <a:lnTo>
                    <a:pt x="2642658" y="1469614"/>
                  </a:lnTo>
                  <a:lnTo>
                    <a:pt x="2636690" y="1516785"/>
                  </a:lnTo>
                  <a:lnTo>
                    <a:pt x="2629084" y="1563426"/>
                  </a:lnTo>
                  <a:lnTo>
                    <a:pt x="2619869" y="1609507"/>
                  </a:lnTo>
                  <a:lnTo>
                    <a:pt x="2609076" y="1654998"/>
                  </a:lnTo>
                  <a:lnTo>
                    <a:pt x="2596734" y="1699868"/>
                  </a:lnTo>
                  <a:lnTo>
                    <a:pt x="2582874" y="1744088"/>
                  </a:lnTo>
                  <a:lnTo>
                    <a:pt x="2567526" y="1787628"/>
                  </a:lnTo>
                  <a:lnTo>
                    <a:pt x="2550719" y="1830458"/>
                  </a:lnTo>
                  <a:lnTo>
                    <a:pt x="2532483" y="1872548"/>
                  </a:lnTo>
                  <a:lnTo>
                    <a:pt x="2512848" y="1913868"/>
                  </a:lnTo>
                  <a:lnTo>
                    <a:pt x="2491845" y="1954389"/>
                  </a:lnTo>
                  <a:lnTo>
                    <a:pt x="2469503" y="1994079"/>
                  </a:lnTo>
                  <a:lnTo>
                    <a:pt x="2445853" y="2032910"/>
                  </a:lnTo>
                  <a:lnTo>
                    <a:pt x="2420923" y="2070851"/>
                  </a:lnTo>
                  <a:lnTo>
                    <a:pt x="2394744" y="2107873"/>
                  </a:lnTo>
                  <a:lnTo>
                    <a:pt x="2367347" y="2143945"/>
                  </a:lnTo>
                  <a:lnTo>
                    <a:pt x="2338760" y="2179037"/>
                  </a:lnTo>
                  <a:lnTo>
                    <a:pt x="2309014" y="2213120"/>
                  </a:lnTo>
                  <a:lnTo>
                    <a:pt x="2278139" y="2246164"/>
                  </a:lnTo>
                  <a:lnTo>
                    <a:pt x="2246165" y="2278138"/>
                  </a:lnTo>
                  <a:lnTo>
                    <a:pt x="2213121" y="2309013"/>
                  </a:lnTo>
                  <a:lnTo>
                    <a:pt x="2179038" y="2338759"/>
                  </a:lnTo>
                  <a:lnTo>
                    <a:pt x="2143945" y="2367346"/>
                  </a:lnTo>
                  <a:lnTo>
                    <a:pt x="2107873" y="2394744"/>
                  </a:lnTo>
                  <a:lnTo>
                    <a:pt x="2070852" y="2420922"/>
                  </a:lnTo>
                  <a:lnTo>
                    <a:pt x="2032911" y="2445852"/>
                  </a:lnTo>
                  <a:lnTo>
                    <a:pt x="1994080" y="2469503"/>
                  </a:lnTo>
                  <a:lnTo>
                    <a:pt x="1954389" y="2491845"/>
                  </a:lnTo>
                  <a:lnTo>
                    <a:pt x="1913869" y="2512848"/>
                  </a:lnTo>
                  <a:lnTo>
                    <a:pt x="1872549" y="2532482"/>
                  </a:lnTo>
                  <a:lnTo>
                    <a:pt x="1830459" y="2550718"/>
                  </a:lnTo>
                  <a:lnTo>
                    <a:pt x="1787628" y="2567525"/>
                  </a:lnTo>
                  <a:lnTo>
                    <a:pt x="1744088" y="2582873"/>
                  </a:lnTo>
                  <a:lnTo>
                    <a:pt x="1699868" y="2596733"/>
                  </a:lnTo>
                  <a:lnTo>
                    <a:pt x="1654998" y="2609075"/>
                  </a:lnTo>
                  <a:lnTo>
                    <a:pt x="1609508" y="2619868"/>
                  </a:lnTo>
                  <a:lnTo>
                    <a:pt x="1563427" y="2629083"/>
                  </a:lnTo>
                  <a:lnTo>
                    <a:pt x="1516786" y="2636689"/>
                  </a:lnTo>
                  <a:lnTo>
                    <a:pt x="1469614" y="2642658"/>
                  </a:lnTo>
                  <a:lnTo>
                    <a:pt x="1421943" y="2646958"/>
                  </a:lnTo>
                  <a:lnTo>
                    <a:pt x="1373800" y="2649560"/>
                  </a:lnTo>
                  <a:lnTo>
                    <a:pt x="1325217" y="2650434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1236172" y="1438241"/>
            <a:ext cx="405130" cy="405130"/>
            <a:chOff x="1236172" y="1438241"/>
            <a:chExt cx="405130" cy="405130"/>
          </a:xfrm>
        </p:grpSpPr>
        <p:sp>
          <p:nvSpPr>
            <p:cNvPr id="6" name="object 6"/>
            <p:cNvSpPr/>
            <p:nvPr/>
          </p:nvSpPr>
          <p:spPr>
            <a:xfrm>
              <a:off x="1236172" y="1438241"/>
              <a:ext cx="405130" cy="405130"/>
            </a:xfrm>
            <a:custGeom>
              <a:rect l="l" t="t" r="r" b="b"/>
              <a:pathLst>
                <a:path w="405130" h="405130">
                  <a:moveTo>
                    <a:pt x="405019" y="202510"/>
                  </a:moveTo>
                  <a:lnTo>
                    <a:pt x="0" y="202510"/>
                  </a:lnTo>
                  <a:lnTo>
                    <a:pt x="5349" y="156076"/>
                  </a:lnTo>
                  <a:lnTo>
                    <a:pt x="20584" y="113450"/>
                  </a:lnTo>
                  <a:lnTo>
                    <a:pt x="44490" y="75850"/>
                  </a:lnTo>
                  <a:lnTo>
                    <a:pt x="75851" y="44488"/>
                  </a:lnTo>
                  <a:lnTo>
                    <a:pt x="113452" y="20583"/>
                  </a:lnTo>
                  <a:lnTo>
                    <a:pt x="156079" y="5348"/>
                  </a:lnTo>
                  <a:lnTo>
                    <a:pt x="202510" y="0"/>
                  </a:lnTo>
                  <a:lnTo>
                    <a:pt x="248944" y="5348"/>
                  </a:lnTo>
                  <a:lnTo>
                    <a:pt x="291569" y="20583"/>
                  </a:lnTo>
                  <a:lnTo>
                    <a:pt x="329170" y="44489"/>
                  </a:lnTo>
                  <a:lnTo>
                    <a:pt x="360531" y="75850"/>
                  </a:lnTo>
                  <a:lnTo>
                    <a:pt x="384436" y="113451"/>
                  </a:lnTo>
                  <a:lnTo>
                    <a:pt x="399671" y="156076"/>
                  </a:lnTo>
                  <a:lnTo>
                    <a:pt x="405019" y="202510"/>
                  </a:lnTo>
                  <a:close/>
                </a:path>
                <a:path w="405130" h="405130">
                  <a:moveTo>
                    <a:pt x="202510" y="405019"/>
                  </a:moveTo>
                  <a:lnTo>
                    <a:pt x="156076" y="399671"/>
                  </a:lnTo>
                  <a:lnTo>
                    <a:pt x="113451" y="384436"/>
                  </a:lnTo>
                  <a:lnTo>
                    <a:pt x="75850" y="360530"/>
                  </a:lnTo>
                  <a:lnTo>
                    <a:pt x="44489" y="329169"/>
                  </a:lnTo>
                  <a:lnTo>
                    <a:pt x="20583" y="291568"/>
                  </a:lnTo>
                  <a:lnTo>
                    <a:pt x="5348" y="248943"/>
                  </a:lnTo>
                  <a:lnTo>
                    <a:pt x="0" y="202509"/>
                  </a:lnTo>
                  <a:lnTo>
                    <a:pt x="405019" y="202510"/>
                  </a:lnTo>
                  <a:lnTo>
                    <a:pt x="399671" y="248943"/>
                  </a:lnTo>
                  <a:lnTo>
                    <a:pt x="384436" y="291568"/>
                  </a:lnTo>
                  <a:lnTo>
                    <a:pt x="360530" y="329169"/>
                  </a:lnTo>
                  <a:lnTo>
                    <a:pt x="329169" y="360530"/>
                  </a:lnTo>
                  <a:lnTo>
                    <a:pt x="291568" y="384436"/>
                  </a:lnTo>
                  <a:lnTo>
                    <a:pt x="248943" y="399671"/>
                  </a:lnTo>
                  <a:lnTo>
                    <a:pt x="202510" y="405019"/>
                  </a:lnTo>
                  <a:close/>
                </a:path>
              </a:pathLst>
            </a:custGeom>
            <a:solidFill>
              <a:srgbClr val="007C86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17176" y="1519245"/>
              <a:ext cx="243011" cy="243012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904192" y="3207975"/>
            <a:ext cx="405130" cy="405130"/>
            <a:chOff x="904192" y="3207975"/>
            <a:chExt cx="405130" cy="405130"/>
          </a:xfrm>
        </p:grpSpPr>
        <p:sp>
          <p:nvSpPr>
            <p:cNvPr id="9" name="object 9"/>
            <p:cNvSpPr/>
            <p:nvPr/>
          </p:nvSpPr>
          <p:spPr>
            <a:xfrm>
              <a:off x="904192" y="3207975"/>
              <a:ext cx="405130" cy="405130"/>
            </a:xfrm>
            <a:custGeom>
              <a:rect l="l" t="t" r="r" b="b"/>
              <a:pathLst>
                <a:path w="405130" h="405129">
                  <a:moveTo>
                    <a:pt x="202510" y="0"/>
                  </a:moveTo>
                  <a:close/>
                </a:path>
                <a:path w="405130" h="405129">
                  <a:moveTo>
                    <a:pt x="405020" y="202510"/>
                  </a:moveTo>
                  <a:lnTo>
                    <a:pt x="0" y="202510"/>
                  </a:lnTo>
                  <a:lnTo>
                    <a:pt x="5349" y="156076"/>
                  </a:lnTo>
                  <a:lnTo>
                    <a:pt x="20584" y="113450"/>
                  </a:lnTo>
                  <a:lnTo>
                    <a:pt x="44490" y="75850"/>
                  </a:lnTo>
                  <a:lnTo>
                    <a:pt x="75851" y="44488"/>
                  </a:lnTo>
                  <a:lnTo>
                    <a:pt x="113452" y="20583"/>
                  </a:lnTo>
                  <a:lnTo>
                    <a:pt x="156077" y="5348"/>
                  </a:lnTo>
                  <a:lnTo>
                    <a:pt x="202510" y="0"/>
                  </a:lnTo>
                  <a:lnTo>
                    <a:pt x="248944" y="5348"/>
                  </a:lnTo>
                  <a:lnTo>
                    <a:pt x="291569" y="20583"/>
                  </a:lnTo>
                  <a:lnTo>
                    <a:pt x="329169" y="44489"/>
                  </a:lnTo>
                  <a:lnTo>
                    <a:pt x="360531" y="75850"/>
                  </a:lnTo>
                  <a:lnTo>
                    <a:pt x="384436" y="113451"/>
                  </a:lnTo>
                  <a:lnTo>
                    <a:pt x="399671" y="156076"/>
                  </a:lnTo>
                  <a:lnTo>
                    <a:pt x="405020" y="202510"/>
                  </a:lnTo>
                  <a:close/>
                </a:path>
                <a:path w="405130" h="405129">
                  <a:moveTo>
                    <a:pt x="202510" y="405019"/>
                  </a:moveTo>
                  <a:lnTo>
                    <a:pt x="156076" y="399671"/>
                  </a:lnTo>
                  <a:lnTo>
                    <a:pt x="113451" y="384436"/>
                  </a:lnTo>
                  <a:lnTo>
                    <a:pt x="75850" y="360530"/>
                  </a:lnTo>
                  <a:lnTo>
                    <a:pt x="44489" y="329169"/>
                  </a:lnTo>
                  <a:lnTo>
                    <a:pt x="20583" y="291568"/>
                  </a:lnTo>
                  <a:lnTo>
                    <a:pt x="5348" y="248943"/>
                  </a:lnTo>
                  <a:lnTo>
                    <a:pt x="0" y="202509"/>
                  </a:lnTo>
                  <a:lnTo>
                    <a:pt x="405020" y="202510"/>
                  </a:lnTo>
                  <a:lnTo>
                    <a:pt x="399671" y="248943"/>
                  </a:lnTo>
                  <a:lnTo>
                    <a:pt x="384436" y="291568"/>
                  </a:lnTo>
                  <a:lnTo>
                    <a:pt x="360530" y="329169"/>
                  </a:lnTo>
                  <a:lnTo>
                    <a:pt x="329169" y="360530"/>
                  </a:lnTo>
                  <a:lnTo>
                    <a:pt x="291568" y="384436"/>
                  </a:lnTo>
                  <a:lnTo>
                    <a:pt x="248943" y="399671"/>
                  </a:lnTo>
                  <a:lnTo>
                    <a:pt x="202510" y="405019"/>
                  </a:lnTo>
                  <a:close/>
                </a:path>
              </a:pathLst>
            </a:custGeom>
            <a:solidFill>
              <a:srgbClr val="007C86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85197" y="3288978"/>
              <a:ext cx="243011" cy="243011"/>
            </a:xfrm>
            <a:prstGeom prst="rect">
              <a:avLst/>
            </a:prstGeom>
          </p:spPr>
        </p:pic>
      </p:grpSp>
      <p:grpSp>
        <p:nvGrpSpPr>
          <p:cNvPr id="11" name="object 11"/>
          <p:cNvGrpSpPr/>
          <p:nvPr/>
        </p:nvGrpSpPr>
        <p:grpSpPr>
          <a:xfrm>
            <a:off x="1231307" y="5000472"/>
            <a:ext cx="405130" cy="405130"/>
            <a:chOff x="1231307" y="5000472"/>
            <a:chExt cx="405130" cy="405130"/>
          </a:xfrm>
        </p:grpSpPr>
        <p:sp>
          <p:nvSpPr>
            <p:cNvPr id="12" name="object 12"/>
            <p:cNvSpPr/>
            <p:nvPr/>
          </p:nvSpPr>
          <p:spPr>
            <a:xfrm>
              <a:off x="1231307" y="5000472"/>
              <a:ext cx="405130" cy="405130"/>
            </a:xfrm>
            <a:custGeom>
              <a:rect l="l" t="t" r="r" b="b"/>
              <a:pathLst>
                <a:path w="405130" h="405129">
                  <a:moveTo>
                    <a:pt x="405019" y="202510"/>
                  </a:moveTo>
                  <a:lnTo>
                    <a:pt x="0" y="202510"/>
                  </a:lnTo>
                  <a:lnTo>
                    <a:pt x="5349" y="156076"/>
                  </a:lnTo>
                  <a:lnTo>
                    <a:pt x="20584" y="113450"/>
                  </a:lnTo>
                  <a:lnTo>
                    <a:pt x="44490" y="75850"/>
                  </a:lnTo>
                  <a:lnTo>
                    <a:pt x="75851" y="44488"/>
                  </a:lnTo>
                  <a:lnTo>
                    <a:pt x="113453" y="20583"/>
                  </a:lnTo>
                  <a:lnTo>
                    <a:pt x="156081" y="5348"/>
                  </a:lnTo>
                  <a:lnTo>
                    <a:pt x="202510" y="0"/>
                  </a:lnTo>
                  <a:lnTo>
                    <a:pt x="248945" y="5348"/>
                  </a:lnTo>
                  <a:lnTo>
                    <a:pt x="291569" y="20583"/>
                  </a:lnTo>
                  <a:lnTo>
                    <a:pt x="329170" y="44489"/>
                  </a:lnTo>
                  <a:lnTo>
                    <a:pt x="360531" y="75850"/>
                  </a:lnTo>
                  <a:lnTo>
                    <a:pt x="384437" y="113451"/>
                  </a:lnTo>
                  <a:lnTo>
                    <a:pt x="399671" y="156076"/>
                  </a:lnTo>
                  <a:lnTo>
                    <a:pt x="405019" y="202510"/>
                  </a:lnTo>
                  <a:close/>
                </a:path>
                <a:path w="405130" h="405129">
                  <a:moveTo>
                    <a:pt x="202510" y="405019"/>
                  </a:moveTo>
                  <a:lnTo>
                    <a:pt x="156076" y="399670"/>
                  </a:lnTo>
                  <a:lnTo>
                    <a:pt x="113451" y="384435"/>
                  </a:lnTo>
                  <a:lnTo>
                    <a:pt x="75850" y="360529"/>
                  </a:lnTo>
                  <a:lnTo>
                    <a:pt x="44489" y="329168"/>
                  </a:lnTo>
                  <a:lnTo>
                    <a:pt x="20583" y="291567"/>
                  </a:lnTo>
                  <a:lnTo>
                    <a:pt x="5348" y="248942"/>
                  </a:lnTo>
                  <a:lnTo>
                    <a:pt x="0" y="202508"/>
                  </a:lnTo>
                  <a:lnTo>
                    <a:pt x="405019" y="202510"/>
                  </a:lnTo>
                  <a:lnTo>
                    <a:pt x="399671" y="248943"/>
                  </a:lnTo>
                  <a:lnTo>
                    <a:pt x="384436" y="291568"/>
                  </a:lnTo>
                  <a:lnTo>
                    <a:pt x="360530" y="329169"/>
                  </a:lnTo>
                  <a:lnTo>
                    <a:pt x="329169" y="360530"/>
                  </a:lnTo>
                  <a:lnTo>
                    <a:pt x="291568" y="384436"/>
                  </a:lnTo>
                  <a:lnTo>
                    <a:pt x="248943" y="399671"/>
                  </a:lnTo>
                  <a:lnTo>
                    <a:pt x="202510" y="405019"/>
                  </a:lnTo>
                  <a:close/>
                </a:path>
              </a:pathLst>
            </a:custGeom>
            <a:solidFill>
              <a:srgbClr val="007C86">
                <a:alpha val="21176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12312" y="5081475"/>
              <a:ext cx="243011" cy="243011"/>
            </a:xfrm>
            <a:prstGeom prst="rect">
              <a:avLst/>
            </a:prstGeom>
          </p:spPr>
        </p:pic>
      </p:grpSp>
      <p:grpSp>
        <p:nvGrpSpPr>
          <p:cNvPr id="14" name="object 14"/>
          <p:cNvGrpSpPr/>
          <p:nvPr/>
        </p:nvGrpSpPr>
        <p:grpSpPr>
          <a:xfrm>
            <a:off x="10560533" y="1438241"/>
            <a:ext cx="405130" cy="405130"/>
            <a:chOff x="10560533" y="1438241"/>
            <a:chExt cx="405130" cy="405130"/>
          </a:xfrm>
        </p:grpSpPr>
        <p:sp>
          <p:nvSpPr>
            <p:cNvPr id="15" name="object 15"/>
            <p:cNvSpPr/>
            <p:nvPr/>
          </p:nvSpPr>
          <p:spPr>
            <a:xfrm>
              <a:off x="10560533" y="1438241"/>
              <a:ext cx="405130" cy="405130"/>
            </a:xfrm>
            <a:custGeom>
              <a:rect l="l" t="t" r="r" b="b"/>
              <a:pathLst>
                <a:path w="405129" h="405130">
                  <a:moveTo>
                    <a:pt x="405020" y="202510"/>
                  </a:moveTo>
                  <a:lnTo>
                    <a:pt x="3" y="202510"/>
                  </a:lnTo>
                  <a:lnTo>
                    <a:pt x="5352" y="156076"/>
                  </a:lnTo>
                  <a:lnTo>
                    <a:pt x="20587" y="113450"/>
                  </a:lnTo>
                  <a:lnTo>
                    <a:pt x="44493" y="75850"/>
                  </a:lnTo>
                  <a:lnTo>
                    <a:pt x="75854" y="44488"/>
                  </a:lnTo>
                  <a:lnTo>
                    <a:pt x="113455" y="20583"/>
                  </a:lnTo>
                  <a:lnTo>
                    <a:pt x="156082" y="5348"/>
                  </a:lnTo>
                  <a:lnTo>
                    <a:pt x="202513" y="0"/>
                  </a:lnTo>
                  <a:lnTo>
                    <a:pt x="248946" y="5348"/>
                  </a:lnTo>
                  <a:lnTo>
                    <a:pt x="291571" y="20583"/>
                  </a:lnTo>
                  <a:lnTo>
                    <a:pt x="329172" y="44489"/>
                  </a:lnTo>
                  <a:lnTo>
                    <a:pt x="360533" y="75850"/>
                  </a:lnTo>
                  <a:lnTo>
                    <a:pt x="384438" y="113451"/>
                  </a:lnTo>
                  <a:lnTo>
                    <a:pt x="399673" y="156076"/>
                  </a:lnTo>
                  <a:lnTo>
                    <a:pt x="405020" y="202510"/>
                  </a:lnTo>
                  <a:close/>
                </a:path>
                <a:path w="405129" h="405130">
                  <a:moveTo>
                    <a:pt x="202510" y="405019"/>
                  </a:moveTo>
                  <a:lnTo>
                    <a:pt x="156076" y="399671"/>
                  </a:lnTo>
                  <a:lnTo>
                    <a:pt x="113451" y="384436"/>
                  </a:lnTo>
                  <a:lnTo>
                    <a:pt x="75850" y="360530"/>
                  </a:lnTo>
                  <a:lnTo>
                    <a:pt x="44489" y="329169"/>
                  </a:lnTo>
                  <a:lnTo>
                    <a:pt x="20583" y="291568"/>
                  </a:lnTo>
                  <a:lnTo>
                    <a:pt x="5348" y="248943"/>
                  </a:lnTo>
                  <a:lnTo>
                    <a:pt x="0" y="202509"/>
                  </a:lnTo>
                  <a:lnTo>
                    <a:pt x="405020" y="202510"/>
                  </a:lnTo>
                  <a:lnTo>
                    <a:pt x="399671" y="248943"/>
                  </a:lnTo>
                  <a:lnTo>
                    <a:pt x="384436" y="291568"/>
                  </a:lnTo>
                  <a:lnTo>
                    <a:pt x="360531" y="329169"/>
                  </a:lnTo>
                  <a:lnTo>
                    <a:pt x="329170" y="360530"/>
                  </a:lnTo>
                  <a:lnTo>
                    <a:pt x="291569" y="384436"/>
                  </a:lnTo>
                  <a:lnTo>
                    <a:pt x="248944" y="399671"/>
                  </a:lnTo>
                  <a:lnTo>
                    <a:pt x="202510" y="405019"/>
                  </a:lnTo>
                  <a:close/>
                </a:path>
              </a:pathLst>
            </a:custGeom>
            <a:solidFill>
              <a:srgbClr val="007C86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641541" y="1519245"/>
              <a:ext cx="243011" cy="243012"/>
            </a:xfrm>
            <a:prstGeom prst="rect">
              <a:avLst/>
            </a:prstGeom>
          </p:spPr>
        </p:pic>
      </p:grpSp>
      <p:grpSp>
        <p:nvGrpSpPr>
          <p:cNvPr id="17" name="object 17"/>
          <p:cNvGrpSpPr/>
          <p:nvPr/>
        </p:nvGrpSpPr>
        <p:grpSpPr>
          <a:xfrm>
            <a:off x="10886863" y="3207975"/>
            <a:ext cx="405130" cy="405130"/>
            <a:chOff x="10886863" y="3207975"/>
            <a:chExt cx="405130" cy="405130"/>
          </a:xfrm>
        </p:grpSpPr>
        <p:sp>
          <p:nvSpPr>
            <p:cNvPr id="18" name="object 18"/>
            <p:cNvSpPr/>
            <p:nvPr/>
          </p:nvSpPr>
          <p:spPr>
            <a:xfrm>
              <a:off x="10886863" y="3207975"/>
              <a:ext cx="405130" cy="405130"/>
            </a:xfrm>
            <a:custGeom>
              <a:rect l="l" t="t" r="r" b="b"/>
              <a:pathLst>
                <a:path w="405129" h="405129">
                  <a:moveTo>
                    <a:pt x="202512" y="0"/>
                  </a:moveTo>
                  <a:close/>
                </a:path>
                <a:path w="405129" h="405129">
                  <a:moveTo>
                    <a:pt x="405021" y="202510"/>
                  </a:moveTo>
                  <a:lnTo>
                    <a:pt x="3" y="202510"/>
                  </a:lnTo>
                  <a:lnTo>
                    <a:pt x="5352" y="156076"/>
                  </a:lnTo>
                  <a:lnTo>
                    <a:pt x="20587" y="113450"/>
                  </a:lnTo>
                  <a:lnTo>
                    <a:pt x="44493" y="75850"/>
                  </a:lnTo>
                  <a:lnTo>
                    <a:pt x="75854" y="44488"/>
                  </a:lnTo>
                  <a:lnTo>
                    <a:pt x="113455" y="20583"/>
                  </a:lnTo>
                  <a:lnTo>
                    <a:pt x="156080" y="5348"/>
                  </a:lnTo>
                  <a:lnTo>
                    <a:pt x="202512" y="0"/>
                  </a:lnTo>
                  <a:lnTo>
                    <a:pt x="248945" y="5348"/>
                  </a:lnTo>
                  <a:lnTo>
                    <a:pt x="291571" y="20583"/>
                  </a:lnTo>
                  <a:lnTo>
                    <a:pt x="329171" y="44489"/>
                  </a:lnTo>
                  <a:lnTo>
                    <a:pt x="360532" y="75850"/>
                  </a:lnTo>
                  <a:lnTo>
                    <a:pt x="384438" y="113451"/>
                  </a:lnTo>
                  <a:lnTo>
                    <a:pt x="399673" y="156076"/>
                  </a:lnTo>
                  <a:lnTo>
                    <a:pt x="405021" y="202510"/>
                  </a:lnTo>
                  <a:close/>
                </a:path>
                <a:path w="405129" h="405129">
                  <a:moveTo>
                    <a:pt x="202510" y="405019"/>
                  </a:moveTo>
                  <a:lnTo>
                    <a:pt x="156076" y="399671"/>
                  </a:lnTo>
                  <a:lnTo>
                    <a:pt x="113451" y="384436"/>
                  </a:lnTo>
                  <a:lnTo>
                    <a:pt x="75850" y="360530"/>
                  </a:lnTo>
                  <a:lnTo>
                    <a:pt x="44489" y="329169"/>
                  </a:lnTo>
                  <a:lnTo>
                    <a:pt x="20583" y="291568"/>
                  </a:lnTo>
                  <a:lnTo>
                    <a:pt x="5348" y="248943"/>
                  </a:lnTo>
                  <a:lnTo>
                    <a:pt x="0" y="202509"/>
                  </a:lnTo>
                  <a:lnTo>
                    <a:pt x="405021" y="202510"/>
                  </a:lnTo>
                  <a:lnTo>
                    <a:pt x="399671" y="248943"/>
                  </a:lnTo>
                  <a:lnTo>
                    <a:pt x="384436" y="291568"/>
                  </a:lnTo>
                  <a:lnTo>
                    <a:pt x="360531" y="329169"/>
                  </a:lnTo>
                  <a:lnTo>
                    <a:pt x="329170" y="360530"/>
                  </a:lnTo>
                  <a:lnTo>
                    <a:pt x="291569" y="384436"/>
                  </a:lnTo>
                  <a:lnTo>
                    <a:pt x="248944" y="399671"/>
                  </a:lnTo>
                  <a:lnTo>
                    <a:pt x="202510" y="405019"/>
                  </a:lnTo>
                  <a:close/>
                </a:path>
              </a:pathLst>
            </a:custGeom>
            <a:solidFill>
              <a:srgbClr val="007C86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965555" y="3288978"/>
              <a:ext cx="243012" cy="243011"/>
            </a:xfrm>
            <a:prstGeom prst="rect">
              <a:avLst/>
            </a:prstGeom>
          </p:spPr>
        </p:pic>
      </p:grpSp>
      <p:grpSp>
        <p:nvGrpSpPr>
          <p:cNvPr id="20" name="object 20"/>
          <p:cNvGrpSpPr/>
          <p:nvPr/>
        </p:nvGrpSpPr>
        <p:grpSpPr>
          <a:xfrm>
            <a:off x="10555667" y="5000472"/>
            <a:ext cx="405130" cy="405130"/>
            <a:chOff x="10555667" y="5000472"/>
            <a:chExt cx="405130" cy="405130"/>
          </a:xfrm>
        </p:grpSpPr>
        <p:sp>
          <p:nvSpPr>
            <p:cNvPr id="21" name="object 21"/>
            <p:cNvSpPr/>
            <p:nvPr/>
          </p:nvSpPr>
          <p:spPr>
            <a:xfrm>
              <a:off x="10555667" y="5000472"/>
              <a:ext cx="405130" cy="405130"/>
            </a:xfrm>
            <a:custGeom>
              <a:rect l="l" t="t" r="r" b="b"/>
              <a:pathLst>
                <a:path w="405129" h="405129">
                  <a:moveTo>
                    <a:pt x="405020" y="202510"/>
                  </a:moveTo>
                  <a:lnTo>
                    <a:pt x="3" y="202510"/>
                  </a:lnTo>
                  <a:lnTo>
                    <a:pt x="5352" y="156076"/>
                  </a:lnTo>
                  <a:lnTo>
                    <a:pt x="20587" y="113450"/>
                  </a:lnTo>
                  <a:lnTo>
                    <a:pt x="44493" y="75850"/>
                  </a:lnTo>
                  <a:lnTo>
                    <a:pt x="75855" y="44488"/>
                  </a:lnTo>
                  <a:lnTo>
                    <a:pt x="113456" y="20583"/>
                  </a:lnTo>
                  <a:lnTo>
                    <a:pt x="156084" y="5348"/>
                  </a:lnTo>
                  <a:lnTo>
                    <a:pt x="202513" y="0"/>
                  </a:lnTo>
                  <a:lnTo>
                    <a:pt x="248946" y="5348"/>
                  </a:lnTo>
                  <a:lnTo>
                    <a:pt x="291571" y="20583"/>
                  </a:lnTo>
                  <a:lnTo>
                    <a:pt x="329172" y="44489"/>
                  </a:lnTo>
                  <a:lnTo>
                    <a:pt x="360533" y="75850"/>
                  </a:lnTo>
                  <a:lnTo>
                    <a:pt x="384438" y="113451"/>
                  </a:lnTo>
                  <a:lnTo>
                    <a:pt x="399673" y="156076"/>
                  </a:lnTo>
                  <a:lnTo>
                    <a:pt x="405020" y="202510"/>
                  </a:lnTo>
                  <a:close/>
                </a:path>
                <a:path w="405129" h="405129">
                  <a:moveTo>
                    <a:pt x="202510" y="405018"/>
                  </a:moveTo>
                  <a:lnTo>
                    <a:pt x="156076" y="399670"/>
                  </a:lnTo>
                  <a:lnTo>
                    <a:pt x="113451" y="384435"/>
                  </a:lnTo>
                  <a:lnTo>
                    <a:pt x="75850" y="360529"/>
                  </a:lnTo>
                  <a:lnTo>
                    <a:pt x="44489" y="329168"/>
                  </a:lnTo>
                  <a:lnTo>
                    <a:pt x="20583" y="291567"/>
                  </a:lnTo>
                  <a:lnTo>
                    <a:pt x="5348" y="248942"/>
                  </a:lnTo>
                  <a:lnTo>
                    <a:pt x="0" y="202508"/>
                  </a:lnTo>
                  <a:lnTo>
                    <a:pt x="405020" y="202510"/>
                  </a:lnTo>
                  <a:lnTo>
                    <a:pt x="399671" y="248943"/>
                  </a:lnTo>
                  <a:lnTo>
                    <a:pt x="384436" y="291568"/>
                  </a:lnTo>
                  <a:lnTo>
                    <a:pt x="360531" y="329169"/>
                  </a:lnTo>
                  <a:lnTo>
                    <a:pt x="329170" y="360530"/>
                  </a:lnTo>
                  <a:lnTo>
                    <a:pt x="291569" y="384436"/>
                  </a:lnTo>
                  <a:lnTo>
                    <a:pt x="248944" y="399671"/>
                  </a:lnTo>
                  <a:lnTo>
                    <a:pt x="202510" y="405018"/>
                  </a:lnTo>
                  <a:close/>
                </a:path>
              </a:pathLst>
            </a:custGeom>
            <a:solidFill>
              <a:srgbClr val="007C86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636674" y="5081475"/>
              <a:ext cx="243012" cy="243011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1347297" y="1485375"/>
            <a:ext cx="3376295" cy="1027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68326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活动开场</a:t>
            </a:r>
            <a:r>
              <a:rPr sz="2300" b="1" spc="-25">
                <a:solidFill>
                  <a:srgbClr val="00A5B2"/>
                </a:solidFill>
                <a:latin typeface="微软雅黑"/>
                <a:cs typeface="微软雅黑"/>
              </a:rPr>
              <a:t>（XX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565"/>
              </a:spcBef>
            </a:pPr>
            <a:r>
              <a:rPr sz="1350">
                <a:latin typeface="微软雅黑"/>
                <a:cs typeface="微软雅黑"/>
              </a:rPr>
              <a:t>XX-XX:XX）：</a:t>
            </a:r>
            <a:r>
              <a:rPr sz="1350" spc="-5">
                <a:latin typeface="微软雅黑"/>
                <a:cs typeface="微软雅黑"/>
              </a:rPr>
              <a:t>主持人介绍活动主题、目的和流程，欢迎全体参与者。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207339" y="3255109"/>
            <a:ext cx="3376295" cy="10769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46075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嘉宾致辞</a:t>
            </a:r>
            <a:r>
              <a:rPr sz="2300" b="1" spc="-25">
                <a:solidFill>
                  <a:srgbClr val="00A5B2"/>
                </a:solidFill>
                <a:latin typeface="微软雅黑"/>
                <a:cs typeface="微软雅黑"/>
              </a:rPr>
              <a:t>（XX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955"/>
              </a:spcBef>
            </a:pPr>
            <a:r>
              <a:rPr sz="1350">
                <a:latin typeface="微软雅黑"/>
                <a:cs typeface="微软雅黑"/>
              </a:rPr>
              <a:t>XX-XX:XX）：</a:t>
            </a:r>
            <a:r>
              <a:rPr sz="1350" spc="-5">
                <a:latin typeface="微软雅黑"/>
                <a:cs typeface="微软雅黑"/>
              </a:rPr>
              <a:t>邀请学校领导或知名教育专家致辞，分享教育理念。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428301" y="5047606"/>
            <a:ext cx="3547745" cy="10210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2959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互动环节</a:t>
            </a:r>
            <a:r>
              <a:rPr sz="2300" b="1" spc="-25">
                <a:solidFill>
                  <a:srgbClr val="00A5B2"/>
                </a:solidFill>
                <a:latin typeface="微软雅黑"/>
                <a:cs typeface="微软雅黑"/>
              </a:rPr>
              <a:t>（XX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515"/>
              </a:spcBef>
            </a:pPr>
            <a:r>
              <a:rPr sz="1350">
                <a:latin typeface="微软雅黑"/>
                <a:cs typeface="微软雅黑"/>
              </a:rPr>
              <a:t>XX-XX:XX）：</a:t>
            </a:r>
            <a:r>
              <a:rPr sz="1350" spc="-5">
                <a:latin typeface="微软雅黑"/>
                <a:cs typeface="微软雅黑"/>
              </a:rPr>
              <a:t>设计多个亲子互动游戏，促进家长和孩子之间的沟通和合作。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678935" y="1485375"/>
            <a:ext cx="3890645" cy="1027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59435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表演环节</a:t>
            </a:r>
            <a:r>
              <a:rPr sz="2300" b="1" spc="-25">
                <a:solidFill>
                  <a:srgbClr val="00A5B2"/>
                </a:solidFill>
                <a:latin typeface="微软雅黑"/>
                <a:cs typeface="微软雅黑"/>
              </a:rPr>
              <a:t>（XX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565"/>
              </a:spcBef>
            </a:pPr>
            <a:r>
              <a:rPr sz="1350">
                <a:latin typeface="微软雅黑"/>
                <a:cs typeface="微软雅黑"/>
              </a:rPr>
              <a:t>XX-XX:XX）：</a:t>
            </a:r>
            <a:r>
              <a:rPr sz="1350" spc="-5">
                <a:latin typeface="微软雅黑"/>
                <a:cs typeface="微软雅黑"/>
              </a:rPr>
              <a:t>学生自愿报名参加才艺表演，展示个</a:t>
            </a:r>
            <a:r>
              <a:rPr sz="1350" spc="-10">
                <a:latin typeface="微软雅黑"/>
                <a:cs typeface="微软雅黑"/>
              </a:rPr>
              <a:t>人特长和魅力。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946093" y="3255109"/>
            <a:ext cx="3719195" cy="10769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4803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颁奖环节</a:t>
            </a:r>
            <a:r>
              <a:rPr sz="2300" b="1" spc="-25">
                <a:solidFill>
                  <a:srgbClr val="00A5B2"/>
                </a:solidFill>
                <a:latin typeface="微软雅黑"/>
                <a:cs typeface="微软雅黑"/>
              </a:rPr>
              <a:t>（XX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955"/>
              </a:spcBef>
            </a:pPr>
            <a:r>
              <a:rPr sz="1350">
                <a:latin typeface="微软雅黑"/>
                <a:cs typeface="微软雅黑"/>
              </a:rPr>
              <a:t>XX-XX:XX）：</a:t>
            </a:r>
            <a:r>
              <a:rPr sz="1350" spc="-5">
                <a:latin typeface="微软雅黑"/>
                <a:cs typeface="微软雅黑"/>
              </a:rPr>
              <a:t>对活动中表现突出的学生和团队进</a:t>
            </a:r>
            <a:r>
              <a:rPr sz="1350" spc="-10">
                <a:latin typeface="微软雅黑"/>
                <a:cs typeface="微软雅黑"/>
              </a:rPr>
              <a:t>行表彰和颁奖。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532341" y="5047606"/>
            <a:ext cx="4062095" cy="10210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0104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活动总结</a:t>
            </a:r>
            <a:r>
              <a:rPr sz="2300" b="1" spc="-25">
                <a:solidFill>
                  <a:srgbClr val="00A5B2"/>
                </a:solidFill>
                <a:latin typeface="微软雅黑"/>
                <a:cs typeface="微软雅黑"/>
              </a:rPr>
              <a:t>（XX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515"/>
              </a:spcBef>
            </a:pPr>
            <a:r>
              <a:rPr sz="1350">
                <a:latin typeface="微软雅黑"/>
                <a:cs typeface="微软雅黑"/>
              </a:rPr>
              <a:t>XX-XX:XX）：</a:t>
            </a:r>
            <a:r>
              <a:rPr sz="1350" spc="-5">
                <a:latin typeface="微软雅黑"/>
                <a:cs typeface="微软雅黑"/>
              </a:rPr>
              <a:t>主持人对活动进行总结，感谢所有参与</a:t>
            </a:r>
            <a:r>
              <a:rPr sz="1350" spc="-10">
                <a:latin typeface="微软雅黑"/>
                <a:cs typeface="微软雅黑"/>
              </a:rPr>
              <a:t>者的支持和配合。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5453879" y="2786880"/>
            <a:ext cx="1284605" cy="1284605"/>
          </a:xfrm>
          <a:custGeom>
            <a:rect l="l" t="t" r="r" b="b"/>
            <a:pathLst>
              <a:path w="1284604" h="1284604">
                <a:moveTo>
                  <a:pt x="844991" y="611619"/>
                </a:moveTo>
                <a:lnTo>
                  <a:pt x="844991" y="35919"/>
                </a:lnTo>
                <a:lnTo>
                  <a:pt x="894625" y="54741"/>
                </a:lnTo>
                <a:lnTo>
                  <a:pt x="942277" y="77258"/>
                </a:lnTo>
                <a:lnTo>
                  <a:pt x="987727" y="103338"/>
                </a:lnTo>
                <a:lnTo>
                  <a:pt x="1030752" y="132849"/>
                </a:lnTo>
                <a:lnTo>
                  <a:pt x="1071133" y="165660"/>
                </a:lnTo>
                <a:lnTo>
                  <a:pt x="1108648" y="201639"/>
                </a:lnTo>
                <a:lnTo>
                  <a:pt x="1143076" y="240654"/>
                </a:lnTo>
                <a:lnTo>
                  <a:pt x="1174196" y="282575"/>
                </a:lnTo>
                <a:lnTo>
                  <a:pt x="844991" y="611619"/>
                </a:lnTo>
                <a:close/>
              </a:path>
              <a:path w="1284604" h="1284604">
                <a:moveTo>
                  <a:pt x="1272321" y="760352"/>
                </a:moveTo>
                <a:lnTo>
                  <a:pt x="816133" y="760352"/>
                </a:lnTo>
                <a:lnTo>
                  <a:pt x="1216375" y="360109"/>
                </a:lnTo>
                <a:lnTo>
                  <a:pt x="1236034" y="403607"/>
                </a:lnTo>
                <a:lnTo>
                  <a:pt x="1252698" y="448608"/>
                </a:lnTo>
                <a:lnTo>
                  <a:pt x="1266110" y="495035"/>
                </a:lnTo>
                <a:lnTo>
                  <a:pt x="1276010" y="542813"/>
                </a:lnTo>
                <a:lnTo>
                  <a:pt x="1282140" y="591866"/>
                </a:lnTo>
                <a:lnTo>
                  <a:pt x="1284241" y="642120"/>
                </a:lnTo>
                <a:lnTo>
                  <a:pt x="1283394" y="672231"/>
                </a:lnTo>
                <a:lnTo>
                  <a:pt x="1280990" y="701928"/>
                </a:lnTo>
                <a:lnTo>
                  <a:pt x="1277232" y="731279"/>
                </a:lnTo>
                <a:lnTo>
                  <a:pt x="1272321" y="760352"/>
                </a:lnTo>
                <a:close/>
              </a:path>
              <a:path w="1284604" h="1284604">
                <a:moveTo>
                  <a:pt x="642120" y="1284240"/>
                </a:moveTo>
                <a:lnTo>
                  <a:pt x="612000" y="1283395"/>
                </a:lnTo>
                <a:lnTo>
                  <a:pt x="582297" y="1280996"/>
                </a:lnTo>
                <a:lnTo>
                  <a:pt x="552979" y="1277249"/>
                </a:lnTo>
                <a:lnTo>
                  <a:pt x="524011" y="1272363"/>
                </a:lnTo>
                <a:lnTo>
                  <a:pt x="524011" y="816778"/>
                </a:lnTo>
                <a:lnTo>
                  <a:pt x="923852" y="1216498"/>
                </a:lnTo>
                <a:lnTo>
                  <a:pt x="880369" y="1236104"/>
                </a:lnTo>
                <a:lnTo>
                  <a:pt x="835408" y="1252734"/>
                </a:lnTo>
                <a:lnTo>
                  <a:pt x="789036" y="1266125"/>
                </a:lnTo>
                <a:lnTo>
                  <a:pt x="741319" y="1276014"/>
                </a:lnTo>
                <a:lnTo>
                  <a:pt x="692325" y="1282140"/>
                </a:lnTo>
                <a:lnTo>
                  <a:pt x="642120" y="1284240"/>
                </a:lnTo>
                <a:close/>
              </a:path>
              <a:path w="1284604" h="1284604">
                <a:moveTo>
                  <a:pt x="1001425" y="1174360"/>
                </a:moveTo>
                <a:lnTo>
                  <a:pt x="672141" y="844991"/>
                </a:lnTo>
                <a:lnTo>
                  <a:pt x="1248321" y="844991"/>
                </a:lnTo>
                <a:lnTo>
                  <a:pt x="1229496" y="894684"/>
                </a:lnTo>
                <a:lnTo>
                  <a:pt x="1206969" y="942392"/>
                </a:lnTo>
                <a:lnTo>
                  <a:pt x="1180870" y="987890"/>
                </a:lnTo>
                <a:lnTo>
                  <a:pt x="1151333" y="1030953"/>
                </a:lnTo>
                <a:lnTo>
                  <a:pt x="1118487" y="1071356"/>
                </a:lnTo>
                <a:lnTo>
                  <a:pt x="1082467" y="1108875"/>
                </a:lnTo>
                <a:lnTo>
                  <a:pt x="1043402" y="1143284"/>
                </a:lnTo>
                <a:lnTo>
                  <a:pt x="1001425" y="1174360"/>
                </a:lnTo>
                <a:close/>
              </a:path>
              <a:path w="1284604" h="1284604">
                <a:moveTo>
                  <a:pt x="760230" y="471318"/>
                </a:moveTo>
                <a:lnTo>
                  <a:pt x="357982" y="69070"/>
                </a:lnTo>
                <a:lnTo>
                  <a:pt x="401758" y="49083"/>
                </a:lnTo>
                <a:lnTo>
                  <a:pt x="447068" y="32129"/>
                </a:lnTo>
                <a:lnTo>
                  <a:pt x="493837" y="18475"/>
                </a:lnTo>
                <a:lnTo>
                  <a:pt x="541986" y="8390"/>
                </a:lnTo>
                <a:lnTo>
                  <a:pt x="591440" y="2142"/>
                </a:lnTo>
                <a:lnTo>
                  <a:pt x="642120" y="0"/>
                </a:lnTo>
                <a:lnTo>
                  <a:pt x="672240" y="857"/>
                </a:lnTo>
                <a:lnTo>
                  <a:pt x="701943" y="3280"/>
                </a:lnTo>
                <a:lnTo>
                  <a:pt x="731262" y="7042"/>
                </a:lnTo>
                <a:lnTo>
                  <a:pt x="760230" y="11919"/>
                </a:lnTo>
                <a:lnTo>
                  <a:pt x="760230" y="471318"/>
                </a:lnTo>
                <a:close/>
              </a:path>
              <a:path w="1284604" h="1284604">
                <a:moveTo>
                  <a:pt x="608367" y="439169"/>
                </a:moveTo>
                <a:lnTo>
                  <a:pt x="35919" y="439169"/>
                </a:lnTo>
                <a:lnTo>
                  <a:pt x="54633" y="389829"/>
                </a:lnTo>
                <a:lnTo>
                  <a:pt x="77008" y="342455"/>
                </a:lnTo>
                <a:lnTo>
                  <a:pt x="102913" y="297263"/>
                </a:lnTo>
                <a:lnTo>
                  <a:pt x="132216" y="254469"/>
                </a:lnTo>
                <a:lnTo>
                  <a:pt x="164784" y="214291"/>
                </a:lnTo>
                <a:lnTo>
                  <a:pt x="200487" y="176943"/>
                </a:lnTo>
                <a:lnTo>
                  <a:pt x="239192" y="142644"/>
                </a:lnTo>
                <a:lnTo>
                  <a:pt x="280767" y="111608"/>
                </a:lnTo>
                <a:lnTo>
                  <a:pt x="608367" y="439169"/>
                </a:lnTo>
                <a:close/>
              </a:path>
              <a:path w="1284604" h="1284604">
                <a:moveTo>
                  <a:pt x="68025" y="924451"/>
                </a:moveTo>
                <a:lnTo>
                  <a:pt x="48355" y="880947"/>
                </a:lnTo>
                <a:lnTo>
                  <a:pt x="31661" y="835925"/>
                </a:lnTo>
                <a:lnTo>
                  <a:pt x="18210" y="789457"/>
                </a:lnTo>
                <a:lnTo>
                  <a:pt x="8272" y="741618"/>
                </a:lnTo>
                <a:lnTo>
                  <a:pt x="2112" y="692481"/>
                </a:lnTo>
                <a:lnTo>
                  <a:pt x="0" y="642120"/>
                </a:lnTo>
                <a:lnTo>
                  <a:pt x="857" y="612000"/>
                </a:lnTo>
                <a:lnTo>
                  <a:pt x="3280" y="582297"/>
                </a:lnTo>
                <a:lnTo>
                  <a:pt x="7042" y="552978"/>
                </a:lnTo>
                <a:lnTo>
                  <a:pt x="11919" y="524010"/>
                </a:lnTo>
                <a:lnTo>
                  <a:pt x="468507" y="523968"/>
                </a:lnTo>
                <a:lnTo>
                  <a:pt x="68025" y="924451"/>
                </a:lnTo>
                <a:close/>
              </a:path>
              <a:path w="1284604" h="1284604">
                <a:moveTo>
                  <a:pt x="439170" y="1248364"/>
                </a:moveTo>
                <a:lnTo>
                  <a:pt x="389592" y="1229543"/>
                </a:lnTo>
                <a:lnTo>
                  <a:pt x="341991" y="1207032"/>
                </a:lnTo>
                <a:lnTo>
                  <a:pt x="296588" y="1180965"/>
                </a:lnTo>
                <a:lnTo>
                  <a:pt x="253608" y="1151472"/>
                </a:lnTo>
                <a:lnTo>
                  <a:pt x="213272" y="1118688"/>
                </a:lnTo>
                <a:lnTo>
                  <a:pt x="175805" y="1082744"/>
                </a:lnTo>
                <a:lnTo>
                  <a:pt x="141428" y="1043774"/>
                </a:lnTo>
                <a:lnTo>
                  <a:pt x="110365" y="1001910"/>
                </a:lnTo>
                <a:lnTo>
                  <a:pt x="439170" y="673143"/>
                </a:lnTo>
                <a:lnTo>
                  <a:pt x="439170" y="12483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0" name="object 3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1" name="object 5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活动流程设计与安排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01256" y="1769084"/>
            <a:ext cx="1279525" cy="469265"/>
          </a:xfrm>
          <a:custGeom>
            <a:rect l="l" t="t" r="r" b="b"/>
            <a:pathLst>
              <a:path w="1279525" h="469264">
                <a:moveTo>
                  <a:pt x="1279499" y="234315"/>
                </a:moveTo>
                <a:lnTo>
                  <a:pt x="1162342" y="0"/>
                </a:lnTo>
                <a:lnTo>
                  <a:pt x="902893" y="0"/>
                </a:lnTo>
                <a:lnTo>
                  <a:pt x="810856" y="0"/>
                </a:lnTo>
                <a:lnTo>
                  <a:pt x="78117" y="0"/>
                </a:lnTo>
                <a:lnTo>
                  <a:pt x="47713" y="6134"/>
                </a:lnTo>
                <a:lnTo>
                  <a:pt x="22885" y="22872"/>
                </a:lnTo>
                <a:lnTo>
                  <a:pt x="6146" y="47701"/>
                </a:lnTo>
                <a:lnTo>
                  <a:pt x="0" y="78105"/>
                </a:lnTo>
                <a:lnTo>
                  <a:pt x="0" y="390525"/>
                </a:lnTo>
                <a:lnTo>
                  <a:pt x="6146" y="420928"/>
                </a:lnTo>
                <a:lnTo>
                  <a:pt x="22885" y="445757"/>
                </a:lnTo>
                <a:lnTo>
                  <a:pt x="47713" y="462495"/>
                </a:lnTo>
                <a:lnTo>
                  <a:pt x="78117" y="468642"/>
                </a:lnTo>
                <a:lnTo>
                  <a:pt x="810856" y="468642"/>
                </a:lnTo>
                <a:lnTo>
                  <a:pt x="902893" y="468642"/>
                </a:lnTo>
                <a:lnTo>
                  <a:pt x="1162342" y="468642"/>
                </a:lnTo>
                <a:lnTo>
                  <a:pt x="1279499" y="234315"/>
                </a:lnTo>
                <a:close/>
              </a:path>
            </a:pathLst>
          </a:custGeom>
          <a:solidFill>
            <a:srgbClr val="52C6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864726" y="1769084"/>
            <a:ext cx="1279525" cy="469265"/>
          </a:xfrm>
          <a:custGeom>
            <a:rect l="l" t="t" r="r" b="b"/>
            <a:pathLst>
              <a:path w="1279525" h="469264">
                <a:moveTo>
                  <a:pt x="1279499" y="234315"/>
                </a:moveTo>
                <a:lnTo>
                  <a:pt x="1162342" y="0"/>
                </a:lnTo>
                <a:lnTo>
                  <a:pt x="902893" y="0"/>
                </a:lnTo>
                <a:lnTo>
                  <a:pt x="810856" y="0"/>
                </a:lnTo>
                <a:lnTo>
                  <a:pt x="78117" y="0"/>
                </a:lnTo>
                <a:lnTo>
                  <a:pt x="47713" y="6134"/>
                </a:lnTo>
                <a:lnTo>
                  <a:pt x="22885" y="22872"/>
                </a:lnTo>
                <a:lnTo>
                  <a:pt x="6146" y="47701"/>
                </a:lnTo>
                <a:lnTo>
                  <a:pt x="0" y="78105"/>
                </a:lnTo>
                <a:lnTo>
                  <a:pt x="0" y="390525"/>
                </a:lnTo>
                <a:lnTo>
                  <a:pt x="6146" y="420928"/>
                </a:lnTo>
                <a:lnTo>
                  <a:pt x="22885" y="445757"/>
                </a:lnTo>
                <a:lnTo>
                  <a:pt x="47713" y="462495"/>
                </a:lnTo>
                <a:lnTo>
                  <a:pt x="78117" y="468642"/>
                </a:lnTo>
                <a:lnTo>
                  <a:pt x="810856" y="468642"/>
                </a:lnTo>
                <a:lnTo>
                  <a:pt x="902893" y="468642"/>
                </a:lnTo>
                <a:lnTo>
                  <a:pt x="1162342" y="468642"/>
                </a:lnTo>
                <a:lnTo>
                  <a:pt x="1279499" y="234315"/>
                </a:lnTo>
                <a:close/>
              </a:path>
            </a:pathLst>
          </a:custGeom>
          <a:solidFill>
            <a:srgbClr val="52C6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021378" y="1860040"/>
            <a:ext cx="34099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84849" y="1860040"/>
            <a:ext cx="34099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6088" y="2542164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人员需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求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66088" y="3398560"/>
            <a:ext cx="19113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主持人、摄影师、安保人</a:t>
            </a:r>
            <a:r>
              <a:rPr sz="1350" spc="-20">
                <a:latin typeface="微软雅黑"/>
                <a:cs typeface="微软雅黑"/>
              </a:rPr>
              <a:t>员等。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45694" y="2542164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物资需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求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845694" y="3398560"/>
            <a:ext cx="19113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音响设备、座椅、游戏道</a:t>
            </a:r>
            <a:r>
              <a:rPr sz="1350" spc="-10">
                <a:latin typeface="微软雅黑"/>
                <a:cs typeface="微软雅黑"/>
              </a:rPr>
              <a:t>具、奖品等。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133020" y="2542164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场地需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求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133020" y="3398560"/>
            <a:ext cx="19113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多功能教室、休息区、洗</a:t>
            </a:r>
            <a:r>
              <a:rPr sz="1350" spc="-15">
                <a:latin typeface="微软雅黑"/>
                <a:cs typeface="微软雅黑"/>
              </a:rPr>
              <a:t>手间等。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400813" y="2542164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餐饮需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求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400813" y="3398560"/>
            <a:ext cx="19113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提供茶点、饮料等简单食</a:t>
            </a:r>
            <a:r>
              <a:rPr sz="1350" spc="-10">
                <a:latin typeface="微软雅黑"/>
                <a:cs typeface="微软雅黑"/>
              </a:rPr>
              <a:t>品和饮品。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639020" y="2542164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预算计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划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639020" y="3398560"/>
            <a:ext cx="2082800" cy="2185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根据活动规模和实际需求，制定详细的预算计划，包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括人员费用、物资费用、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场地费用、餐饮费用等。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同时，需要预留一定的备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用金以应对可能出现的意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15">
                <a:latin typeface="微软雅黑"/>
                <a:cs typeface="微软雅黑"/>
              </a:rPr>
              <a:t>外情况。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5193081" y="1769084"/>
            <a:ext cx="1279525" cy="469265"/>
          </a:xfrm>
          <a:custGeom>
            <a:rect l="l" t="t" r="r" b="b"/>
            <a:pathLst>
              <a:path w="1279525" h="469264">
                <a:moveTo>
                  <a:pt x="1279499" y="234315"/>
                </a:moveTo>
                <a:lnTo>
                  <a:pt x="1162342" y="0"/>
                </a:lnTo>
                <a:lnTo>
                  <a:pt x="902881" y="0"/>
                </a:lnTo>
                <a:lnTo>
                  <a:pt x="810856" y="0"/>
                </a:lnTo>
                <a:lnTo>
                  <a:pt x="78105" y="0"/>
                </a:lnTo>
                <a:lnTo>
                  <a:pt x="47701" y="6134"/>
                </a:lnTo>
                <a:lnTo>
                  <a:pt x="22872" y="22872"/>
                </a:lnTo>
                <a:lnTo>
                  <a:pt x="6134" y="47701"/>
                </a:lnTo>
                <a:lnTo>
                  <a:pt x="0" y="78105"/>
                </a:lnTo>
                <a:lnTo>
                  <a:pt x="0" y="390525"/>
                </a:lnTo>
                <a:lnTo>
                  <a:pt x="6134" y="420928"/>
                </a:lnTo>
                <a:lnTo>
                  <a:pt x="22872" y="445757"/>
                </a:lnTo>
                <a:lnTo>
                  <a:pt x="47701" y="462495"/>
                </a:lnTo>
                <a:lnTo>
                  <a:pt x="78105" y="468642"/>
                </a:lnTo>
                <a:lnTo>
                  <a:pt x="810856" y="468642"/>
                </a:lnTo>
                <a:lnTo>
                  <a:pt x="902881" y="468642"/>
                </a:lnTo>
                <a:lnTo>
                  <a:pt x="1162342" y="468642"/>
                </a:lnTo>
                <a:lnTo>
                  <a:pt x="1279499" y="234315"/>
                </a:lnTo>
                <a:close/>
              </a:path>
            </a:pathLst>
          </a:custGeom>
          <a:solidFill>
            <a:srgbClr val="52C6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7469022" y="1769084"/>
            <a:ext cx="1279525" cy="469265"/>
          </a:xfrm>
          <a:custGeom>
            <a:rect l="l" t="t" r="r" b="b"/>
            <a:pathLst>
              <a:path w="1279525" h="469264">
                <a:moveTo>
                  <a:pt x="1279499" y="234315"/>
                </a:moveTo>
                <a:lnTo>
                  <a:pt x="1162342" y="0"/>
                </a:lnTo>
                <a:lnTo>
                  <a:pt x="902881" y="0"/>
                </a:lnTo>
                <a:lnTo>
                  <a:pt x="810856" y="0"/>
                </a:lnTo>
                <a:lnTo>
                  <a:pt x="78105" y="0"/>
                </a:lnTo>
                <a:lnTo>
                  <a:pt x="47701" y="6134"/>
                </a:lnTo>
                <a:lnTo>
                  <a:pt x="22872" y="22872"/>
                </a:lnTo>
                <a:lnTo>
                  <a:pt x="6134" y="47701"/>
                </a:lnTo>
                <a:lnTo>
                  <a:pt x="0" y="78105"/>
                </a:lnTo>
                <a:lnTo>
                  <a:pt x="0" y="390525"/>
                </a:lnTo>
                <a:lnTo>
                  <a:pt x="6134" y="420928"/>
                </a:lnTo>
                <a:lnTo>
                  <a:pt x="22872" y="445757"/>
                </a:lnTo>
                <a:lnTo>
                  <a:pt x="47701" y="462495"/>
                </a:lnTo>
                <a:lnTo>
                  <a:pt x="78105" y="468642"/>
                </a:lnTo>
                <a:lnTo>
                  <a:pt x="810856" y="468642"/>
                </a:lnTo>
                <a:lnTo>
                  <a:pt x="902881" y="468642"/>
                </a:lnTo>
                <a:lnTo>
                  <a:pt x="1162342" y="468642"/>
                </a:lnTo>
                <a:lnTo>
                  <a:pt x="1279499" y="234315"/>
                </a:lnTo>
                <a:close/>
              </a:path>
            </a:pathLst>
          </a:custGeom>
          <a:solidFill>
            <a:srgbClr val="52C6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9710191" y="1769084"/>
            <a:ext cx="1279525" cy="469265"/>
          </a:xfrm>
          <a:custGeom>
            <a:rect l="l" t="t" r="r" b="b"/>
            <a:pathLst>
              <a:path w="1279525" h="469264">
                <a:moveTo>
                  <a:pt x="1279499" y="234315"/>
                </a:moveTo>
                <a:lnTo>
                  <a:pt x="1162342" y="0"/>
                </a:lnTo>
                <a:lnTo>
                  <a:pt x="902893" y="0"/>
                </a:lnTo>
                <a:lnTo>
                  <a:pt x="810856" y="0"/>
                </a:lnTo>
                <a:lnTo>
                  <a:pt x="78117" y="0"/>
                </a:lnTo>
                <a:lnTo>
                  <a:pt x="47713" y="6134"/>
                </a:lnTo>
                <a:lnTo>
                  <a:pt x="22885" y="22872"/>
                </a:lnTo>
                <a:lnTo>
                  <a:pt x="6146" y="47701"/>
                </a:lnTo>
                <a:lnTo>
                  <a:pt x="0" y="78105"/>
                </a:lnTo>
                <a:lnTo>
                  <a:pt x="0" y="390525"/>
                </a:lnTo>
                <a:lnTo>
                  <a:pt x="6146" y="420928"/>
                </a:lnTo>
                <a:lnTo>
                  <a:pt x="22885" y="445757"/>
                </a:lnTo>
                <a:lnTo>
                  <a:pt x="47713" y="462495"/>
                </a:lnTo>
                <a:lnTo>
                  <a:pt x="78117" y="468642"/>
                </a:lnTo>
                <a:lnTo>
                  <a:pt x="810856" y="468642"/>
                </a:lnTo>
                <a:lnTo>
                  <a:pt x="902893" y="468642"/>
                </a:lnTo>
                <a:lnTo>
                  <a:pt x="1162342" y="468642"/>
                </a:lnTo>
                <a:lnTo>
                  <a:pt x="1279499" y="234315"/>
                </a:lnTo>
                <a:close/>
              </a:path>
            </a:pathLst>
          </a:custGeom>
          <a:solidFill>
            <a:srgbClr val="52C6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5613200" y="1860040"/>
            <a:ext cx="34099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885731" y="1860040"/>
            <a:ext cx="34099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04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098047" y="1860040"/>
            <a:ext cx="34099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05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3" name="object 2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3" name="object 4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资源需求及预算计划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7595" y="2992034"/>
            <a:ext cx="342582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10">
                <a:solidFill>
                  <a:srgbClr val="2C3E55"/>
                </a:solidFill>
                <a:latin typeface="微软雅黑"/>
                <a:cs typeface="微软雅黑"/>
              </a:rPr>
              <a:t>活动宣传与推广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42150" y="3008634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908800" y="1790700"/>
            <a:ext cx="4502785" cy="4074795"/>
            <a:chOff x="6908800" y="1790700"/>
            <a:chExt cx="4502785" cy="407479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908800" y="1803400"/>
              <a:ext cx="4502195" cy="406176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908800" y="1790700"/>
              <a:ext cx="4502195" cy="2732628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262115" y="1488887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02870" rIns="0" bIns="0" rtlCol="0">
            <a:spAutoFit/>
          </a:bodyPr>
          <a:lstStyle/>
          <a:p>
            <a:pPr marL="107314">
              <a:lnSpc>
                <a:spcPct val="100000"/>
              </a:lnSpc>
              <a:spcBef>
                <a:spcPts val="81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77721" y="1264414"/>
            <a:ext cx="4034790" cy="15474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线上宣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传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利用学校官网、微信公众号、小程序等自有平台</a:t>
            </a:r>
            <a:r>
              <a:rPr sz="1500">
                <a:latin typeface="微软雅黑"/>
                <a:cs typeface="微软雅黑"/>
              </a:rPr>
              <a:t>进行活动宣传，并通过</a:t>
            </a:r>
            <a:r>
              <a:rPr sz="1500" spc="-10">
                <a:latin typeface="微软雅黑"/>
                <a:cs typeface="微软雅黑"/>
              </a:rPr>
              <a:t>SEO</a:t>
            </a:r>
            <a:r>
              <a:rPr sz="1500">
                <a:latin typeface="微软雅黑"/>
                <a:cs typeface="微软雅黑"/>
              </a:rPr>
              <a:t>、</a:t>
            </a:r>
            <a:r>
              <a:rPr sz="1500" spc="-10">
                <a:latin typeface="微软雅黑"/>
                <a:cs typeface="微软雅黑"/>
              </a:rPr>
              <a:t>SEM等手段提高曝</a:t>
            </a:r>
            <a:r>
              <a:rPr sz="1500" spc="-20">
                <a:latin typeface="微软雅黑"/>
                <a:cs typeface="微软雅黑"/>
              </a:rPr>
              <a:t>光率。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62115" y="3256474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83820" rIns="0" bIns="0" rtlCol="0">
            <a:spAutoFit/>
          </a:bodyPr>
          <a:lstStyle/>
          <a:p>
            <a:pPr marL="106680">
              <a:lnSpc>
                <a:spcPct val="100000"/>
              </a:lnSpc>
              <a:spcBef>
                <a:spcPts val="66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77721" y="3019651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线下宣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传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在学校、社区、商圈等公共场所设立宣传摊位，发放宣传资料，吸引目标受众。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62115" y="5030785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01600" rIns="0" bIns="0" rtlCol="0">
            <a:spAutoFit/>
          </a:bodyPr>
          <a:lstStyle/>
          <a:p>
            <a:pPr marL="118745">
              <a:lnSpc>
                <a:spcPct val="100000"/>
              </a:lnSpc>
              <a:spcBef>
                <a:spcPts val="80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77721" y="4787067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合作推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广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与相关机构、企业合作，通过资源共享、互惠互利的方式进行联合推广。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宣传渠道选择及策略制定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90088" y="1454146"/>
            <a:ext cx="2600325" cy="2232025"/>
            <a:chOff x="990088" y="1454146"/>
            <a:chExt cx="2600325" cy="2232025"/>
          </a:xfrm>
        </p:grpSpPr>
        <p:sp>
          <p:nvSpPr>
            <p:cNvPr id="3" name="object 3"/>
            <p:cNvSpPr/>
            <p:nvPr/>
          </p:nvSpPr>
          <p:spPr>
            <a:xfrm>
              <a:off x="990088" y="1514980"/>
              <a:ext cx="932180" cy="932180"/>
            </a:xfrm>
            <a:custGeom>
              <a:rect l="l" t="t" r="r" b="b"/>
              <a:pathLst>
                <a:path w="932180" h="932180">
                  <a:moveTo>
                    <a:pt x="466005" y="0"/>
                  </a:moveTo>
                  <a:close/>
                </a:path>
                <a:path w="932180" h="932180">
                  <a:moveTo>
                    <a:pt x="932011" y="466005"/>
                  </a:moveTo>
                  <a:lnTo>
                    <a:pt x="0" y="466005"/>
                  </a:lnTo>
                  <a:lnTo>
                    <a:pt x="2406" y="418358"/>
                  </a:lnTo>
                  <a:lnTo>
                    <a:pt x="9468" y="372088"/>
                  </a:lnTo>
                  <a:lnTo>
                    <a:pt x="20951" y="327429"/>
                  </a:lnTo>
                  <a:lnTo>
                    <a:pt x="36621" y="284614"/>
                  </a:lnTo>
                  <a:lnTo>
                    <a:pt x="56245" y="243879"/>
                  </a:lnTo>
                  <a:lnTo>
                    <a:pt x="79587" y="205456"/>
                  </a:lnTo>
                  <a:lnTo>
                    <a:pt x="106413" y="169582"/>
                  </a:lnTo>
                  <a:lnTo>
                    <a:pt x="136490" y="136489"/>
                  </a:lnTo>
                  <a:lnTo>
                    <a:pt x="169583" y="106412"/>
                  </a:lnTo>
                  <a:lnTo>
                    <a:pt x="205458" y="79586"/>
                  </a:lnTo>
                  <a:lnTo>
                    <a:pt x="243880" y="56244"/>
                  </a:lnTo>
                  <a:lnTo>
                    <a:pt x="284616" y="36620"/>
                  </a:lnTo>
                  <a:lnTo>
                    <a:pt x="327431" y="20950"/>
                  </a:lnTo>
                  <a:lnTo>
                    <a:pt x="372090" y="9467"/>
                  </a:lnTo>
                  <a:lnTo>
                    <a:pt x="418361" y="2405"/>
                  </a:lnTo>
                  <a:lnTo>
                    <a:pt x="466005" y="0"/>
                  </a:lnTo>
                  <a:lnTo>
                    <a:pt x="513651" y="2405"/>
                  </a:lnTo>
                  <a:lnTo>
                    <a:pt x="559921" y="9467"/>
                  </a:lnTo>
                  <a:lnTo>
                    <a:pt x="604581" y="20950"/>
                  </a:lnTo>
                  <a:lnTo>
                    <a:pt x="647395" y="36621"/>
                  </a:lnTo>
                  <a:lnTo>
                    <a:pt x="688131" y="56244"/>
                  </a:lnTo>
                  <a:lnTo>
                    <a:pt x="726553" y="79586"/>
                  </a:lnTo>
                  <a:lnTo>
                    <a:pt x="762428" y="106413"/>
                  </a:lnTo>
                  <a:lnTo>
                    <a:pt x="795521" y="136490"/>
                  </a:lnTo>
                  <a:lnTo>
                    <a:pt x="825598" y="169582"/>
                  </a:lnTo>
                  <a:lnTo>
                    <a:pt x="852424" y="205457"/>
                  </a:lnTo>
                  <a:lnTo>
                    <a:pt x="875766" y="243879"/>
                  </a:lnTo>
                  <a:lnTo>
                    <a:pt x="895389" y="284615"/>
                  </a:lnTo>
                  <a:lnTo>
                    <a:pt x="911060" y="327430"/>
                  </a:lnTo>
                  <a:lnTo>
                    <a:pt x="922543" y="372089"/>
                  </a:lnTo>
                  <a:lnTo>
                    <a:pt x="929605" y="418359"/>
                  </a:lnTo>
                  <a:lnTo>
                    <a:pt x="932011" y="466005"/>
                  </a:lnTo>
                  <a:close/>
                </a:path>
                <a:path w="932180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90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1" y="466005"/>
                  </a:lnTo>
                  <a:lnTo>
                    <a:pt x="929604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89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7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3" y="852424"/>
                  </a:lnTo>
                  <a:lnTo>
                    <a:pt x="688131" y="875766"/>
                  </a:lnTo>
                  <a:lnTo>
                    <a:pt x="647395" y="895389"/>
                  </a:lnTo>
                  <a:lnTo>
                    <a:pt x="604581" y="911060"/>
                  </a:lnTo>
                  <a:lnTo>
                    <a:pt x="559921" y="922543"/>
                  </a:lnTo>
                  <a:lnTo>
                    <a:pt x="513651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58556" y="1454146"/>
              <a:ext cx="2231506" cy="2231506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091688" y="4707868"/>
            <a:ext cx="2120900" cy="6934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设计活动海报，突出活动主题和亮点，吸引目标受</a:t>
            </a:r>
            <a:r>
              <a:rPr sz="1500" spc="-15">
                <a:latin typeface="微软雅黑"/>
                <a:cs typeface="微软雅黑"/>
              </a:rPr>
              <a:t>众关注。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91688" y="3855396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海报设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计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095003" y="4502406"/>
            <a:ext cx="2677160" cy="9525"/>
            <a:chOff x="1095003" y="4502406"/>
            <a:chExt cx="2677160" cy="9525"/>
          </a:xfrm>
        </p:grpSpPr>
        <p:sp>
          <p:nvSpPr>
            <p:cNvPr id="8" name="object 8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007C8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3569918" y="3947812"/>
            <a:ext cx="269577" cy="187422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4671294" y="1393186"/>
            <a:ext cx="2600325" cy="2232025"/>
            <a:chOff x="4671294" y="1393186"/>
            <a:chExt cx="2600325" cy="2232025"/>
          </a:xfrm>
        </p:grpSpPr>
        <p:sp>
          <p:nvSpPr>
            <p:cNvPr id="12" name="object 12"/>
            <p:cNvSpPr/>
            <p:nvPr/>
          </p:nvSpPr>
          <p:spPr>
            <a:xfrm>
              <a:off x="4671294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6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2" y="466005"/>
                  </a:lnTo>
                  <a:lnTo>
                    <a:pt x="2408" y="418358"/>
                  </a:lnTo>
                  <a:lnTo>
                    <a:pt x="9469" y="372088"/>
                  </a:lnTo>
                  <a:lnTo>
                    <a:pt x="20953" y="327429"/>
                  </a:lnTo>
                  <a:lnTo>
                    <a:pt x="36623" y="284614"/>
                  </a:lnTo>
                  <a:lnTo>
                    <a:pt x="56246" y="243879"/>
                  </a:lnTo>
                  <a:lnTo>
                    <a:pt x="79588" y="205456"/>
                  </a:lnTo>
                  <a:lnTo>
                    <a:pt x="106415" y="169582"/>
                  </a:lnTo>
                  <a:lnTo>
                    <a:pt x="136492" y="136489"/>
                  </a:lnTo>
                  <a:lnTo>
                    <a:pt x="169585" y="106412"/>
                  </a:lnTo>
                  <a:lnTo>
                    <a:pt x="205460" y="79586"/>
                  </a:lnTo>
                  <a:lnTo>
                    <a:pt x="243882" y="56244"/>
                  </a:lnTo>
                  <a:lnTo>
                    <a:pt x="284618" y="36620"/>
                  </a:lnTo>
                  <a:lnTo>
                    <a:pt x="327432" y="20950"/>
                  </a:lnTo>
                  <a:lnTo>
                    <a:pt x="372092" y="9467"/>
                  </a:lnTo>
                  <a:lnTo>
                    <a:pt x="418363" y="2405"/>
                  </a:lnTo>
                  <a:lnTo>
                    <a:pt x="466006" y="0"/>
                  </a:lnTo>
                  <a:lnTo>
                    <a:pt x="513652" y="2405"/>
                  </a:lnTo>
                  <a:lnTo>
                    <a:pt x="559922" y="9467"/>
                  </a:lnTo>
                  <a:lnTo>
                    <a:pt x="604582" y="20950"/>
                  </a:lnTo>
                  <a:lnTo>
                    <a:pt x="647397" y="36621"/>
                  </a:lnTo>
                  <a:lnTo>
                    <a:pt x="688132" y="56244"/>
                  </a:lnTo>
                  <a:lnTo>
                    <a:pt x="726554" y="79586"/>
                  </a:lnTo>
                  <a:lnTo>
                    <a:pt x="762429" y="106413"/>
                  </a:lnTo>
                  <a:lnTo>
                    <a:pt x="795522" y="136490"/>
                  </a:lnTo>
                  <a:lnTo>
                    <a:pt x="825599" y="169582"/>
                  </a:lnTo>
                  <a:lnTo>
                    <a:pt x="852425" y="205457"/>
                  </a:lnTo>
                  <a:lnTo>
                    <a:pt x="875767" y="243879"/>
                  </a:lnTo>
                  <a:lnTo>
                    <a:pt x="895391" y="284615"/>
                  </a:lnTo>
                  <a:lnTo>
                    <a:pt x="911061" y="327430"/>
                  </a:lnTo>
                  <a:lnTo>
                    <a:pt x="922544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039935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772897" y="3855396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传单制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作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776211" y="4441572"/>
            <a:ext cx="2677160" cy="9525"/>
            <a:chOff x="4776211" y="4441572"/>
            <a:chExt cx="2677160" cy="9525"/>
          </a:xfrm>
        </p:grpSpPr>
        <p:sp>
          <p:nvSpPr>
            <p:cNvPr id="16" name="object 16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0" y="0"/>
                  </a:moveTo>
                  <a:lnTo>
                    <a:pt x="0" y="0"/>
                  </a:lnTo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0" y="0"/>
                  </a:lnTo>
                </a:path>
              </a:pathLst>
            </a:custGeom>
            <a:ln w="9525">
              <a:solidFill>
                <a:srgbClr val="349E9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8" name="object 18"/>
          <p:cNvPicPr/>
          <p:nvPr/>
        </p:nvPicPr>
        <p:blipFill>
          <a:blip r:embed="rId5"/>
          <a:stretch>
            <a:fillRect/>
          </a:stretch>
        </p:blipFill>
        <p:spPr>
          <a:xfrm>
            <a:off x="7251124" y="3947812"/>
            <a:ext cx="269578" cy="187422"/>
          </a:xfrm>
          <a:prstGeom prst="rect">
            <a:avLst/>
          </a:prstGeom>
        </p:spPr>
      </p:pic>
      <p:grpSp>
        <p:nvGrpSpPr>
          <p:cNvPr id="19" name="object 19"/>
          <p:cNvGrpSpPr/>
          <p:nvPr/>
        </p:nvGrpSpPr>
        <p:grpSpPr>
          <a:xfrm>
            <a:off x="8373010" y="1393186"/>
            <a:ext cx="2600325" cy="2232025"/>
            <a:chOff x="8373010" y="1393186"/>
            <a:chExt cx="2600325" cy="2232025"/>
          </a:xfrm>
        </p:grpSpPr>
        <p:sp>
          <p:nvSpPr>
            <p:cNvPr id="20" name="object 20"/>
            <p:cNvSpPr/>
            <p:nvPr/>
          </p:nvSpPr>
          <p:spPr>
            <a:xfrm>
              <a:off x="8373010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7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3" y="466005"/>
                  </a:lnTo>
                  <a:lnTo>
                    <a:pt x="2409" y="418358"/>
                  </a:lnTo>
                  <a:lnTo>
                    <a:pt x="9471" y="372088"/>
                  </a:lnTo>
                  <a:lnTo>
                    <a:pt x="20954" y="327429"/>
                  </a:lnTo>
                  <a:lnTo>
                    <a:pt x="36624" y="284614"/>
                  </a:lnTo>
                  <a:lnTo>
                    <a:pt x="56248" y="243879"/>
                  </a:lnTo>
                  <a:lnTo>
                    <a:pt x="79590" y="205456"/>
                  </a:lnTo>
                  <a:lnTo>
                    <a:pt x="106416" y="169582"/>
                  </a:lnTo>
                  <a:lnTo>
                    <a:pt x="136493" y="136489"/>
                  </a:lnTo>
                  <a:lnTo>
                    <a:pt x="169586" y="106412"/>
                  </a:lnTo>
                  <a:lnTo>
                    <a:pt x="205461" y="79586"/>
                  </a:lnTo>
                  <a:lnTo>
                    <a:pt x="243883" y="56244"/>
                  </a:lnTo>
                  <a:lnTo>
                    <a:pt x="284619" y="36620"/>
                  </a:lnTo>
                  <a:lnTo>
                    <a:pt x="327434" y="20950"/>
                  </a:lnTo>
                  <a:lnTo>
                    <a:pt x="372093" y="9467"/>
                  </a:lnTo>
                  <a:lnTo>
                    <a:pt x="418364" y="2405"/>
                  </a:lnTo>
                  <a:lnTo>
                    <a:pt x="466007" y="0"/>
                  </a:lnTo>
                  <a:lnTo>
                    <a:pt x="513653" y="2405"/>
                  </a:lnTo>
                  <a:lnTo>
                    <a:pt x="559923" y="9467"/>
                  </a:lnTo>
                  <a:lnTo>
                    <a:pt x="604583" y="20950"/>
                  </a:lnTo>
                  <a:lnTo>
                    <a:pt x="647397" y="36621"/>
                  </a:lnTo>
                  <a:lnTo>
                    <a:pt x="688133" y="56244"/>
                  </a:lnTo>
                  <a:lnTo>
                    <a:pt x="726555" y="79586"/>
                  </a:lnTo>
                  <a:lnTo>
                    <a:pt x="762430" y="106413"/>
                  </a:lnTo>
                  <a:lnTo>
                    <a:pt x="795523" y="136490"/>
                  </a:lnTo>
                  <a:lnTo>
                    <a:pt x="825600" y="169582"/>
                  </a:lnTo>
                  <a:lnTo>
                    <a:pt x="852426" y="205457"/>
                  </a:lnTo>
                  <a:lnTo>
                    <a:pt x="875768" y="243879"/>
                  </a:lnTo>
                  <a:lnTo>
                    <a:pt x="895392" y="284615"/>
                  </a:lnTo>
                  <a:lnTo>
                    <a:pt x="911062" y="327430"/>
                  </a:lnTo>
                  <a:lnTo>
                    <a:pt x="922545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2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0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741650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8474615" y="3855396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视频制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作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8477928" y="4441572"/>
            <a:ext cx="2677160" cy="9525"/>
            <a:chOff x="8477928" y="4441572"/>
            <a:chExt cx="2677160" cy="9525"/>
          </a:xfrm>
        </p:grpSpPr>
        <p:sp>
          <p:nvSpPr>
            <p:cNvPr id="24" name="object 24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007C8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6" name="object 26"/>
          <p:cNvPicPr/>
          <p:nvPr/>
        </p:nvPicPr>
        <p:blipFill>
          <a:blip r:embed="rId3"/>
          <a:stretch>
            <a:fillRect/>
          </a:stretch>
        </p:blipFill>
        <p:spPr>
          <a:xfrm>
            <a:off x="10952843" y="3947812"/>
            <a:ext cx="269578" cy="187422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4772897" y="4707868"/>
            <a:ext cx="2120900" cy="912494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制作活动传单，包含活动介绍、时间地点、参与方式等信息，方便受众了解</a:t>
            </a:r>
            <a:r>
              <a:rPr sz="1500" spc="-15">
                <a:latin typeface="微软雅黑"/>
                <a:cs typeface="微软雅黑"/>
              </a:rPr>
              <a:t>和参与。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474615" y="4707868"/>
            <a:ext cx="2120900" cy="6934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制作活动宣传视频，通过动态画面和声音更直观地展示活动内容和氛围。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511278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808196" y="1646630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099776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宣传物料设计与制作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https://d.book118.com/638007026135006044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培训学校的活动计划书</vt:lpstr>
      <vt:lpstr>PowerPoint Presentation</vt:lpstr>
      <vt:lpstr>活动背景与目标</vt:lpstr>
      <vt:lpstr>培训学校现状及需求分析</vt:lpstr>
      <vt:lpstr>活动目标与预期成果</vt:lpstr>
      <vt:lpstr>活动主题及口号</vt:lpstr>
      <vt:lpstr>活动策划与准备</vt:lpstr>
      <vt:lpstr>活动时间、地点及参与人员</vt:lpstr>
      <vt:lpstr>活动流程设计与安排</vt:lpstr>
      <vt:lpstr>资源需求及预算计划</vt:lpstr>
      <vt:lpstr>活动宣传与推广</vt:lpstr>
      <vt:lpstr>宣传渠道选择及策略制定</vt:lpstr>
      <vt:lpstr>宣传物料设计与制作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2024-09-25T05:16:31.955</cp:lastPrinted>
  <dcterms:created xsi:type="dcterms:W3CDTF">2024-09-24T21:16:31Z</dcterms:created>
  <dcterms:modified xsi:type="dcterms:W3CDTF">2024-09-24T21:16:33Z</dcterms:modified>
</cp:coreProperties>
</file>