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ACA27-FC1C-4CE3-867D-C2395A850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6715C-D096-4AE1-B410-13D53DBA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A2866-695A-4CF2-8D93-D58BA4C0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771E7-45BE-479E-A57D-C82946F8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5EBD3-7F94-47A6-8B92-02113BBF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70F5E-5ACA-4A55-8D06-29D3334D7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A3EF2-596D-408F-9F42-489FA7F1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0E6B7-8DBF-46A5-8139-B14C309E6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75754-6FCC-461B-91D0-22613AA6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B8F4B-0F11-4A5E-B65F-2E3F08DD2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44489-DB4C-41F2-885E-F3D7183E0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7126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PPT,a click to unlimited possibilities</a:t>
            </a:r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生物学和人类行为</a:t>
            </a:r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2308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6113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0340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78181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26025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64070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06340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4984750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生物学对人类行为的影响</a:t>
            </a: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28965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09280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187690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生物学和行为的相互作用</a:t>
            </a: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67010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67"/>
          <p:cNvSpPr/>
          <p:nvPr>
            <p:custDataLst>
              <p:tags r:id="rId15"/>
            </p:custDataLst>
          </p:nvPr>
        </p:nvSpPr>
        <p:spPr>
          <a:xfrm>
            <a:off x="3424555" y="574357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68"/>
          <p:cNvCxnSpPr/>
          <p:nvPr>
            <p:custDataLst>
              <p:tags r:id="rId16"/>
            </p:custDataLst>
          </p:nvPr>
        </p:nvCxnSpPr>
        <p:spPr>
          <a:xfrm flipH="1">
            <a:off x="5562600" y="463042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3404870" y="443865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3383280" y="483552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生物学和人类行为的实证研究</a:t>
            </a:r>
          </a:p>
        </p:txBody>
      </p:sp>
      <p:sp>
        <p:nvSpPr>
          <p:cNvPr id="1048886" name="矩形 72"/>
          <p:cNvSpPr/>
          <p:nvPr>
            <p:custDataLst>
              <p:tags r:id="rId19"/>
            </p:custDataLst>
          </p:nvPr>
        </p:nvSpPr>
        <p:spPr>
          <a:xfrm>
            <a:off x="6627495" y="574357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8" name="序号"/>
          <p:cNvSpPr txBox="1"/>
          <p:nvPr>
            <p:custDataLst>
              <p:tags r:id="rId20"/>
            </p:custDataLst>
          </p:nvPr>
        </p:nvSpPr>
        <p:spPr>
          <a:xfrm>
            <a:off x="6607810" y="443865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1"/>
            </p:custDataLst>
          </p:nvPr>
        </p:nvSpPr>
        <p:spPr>
          <a:xfrm>
            <a:off x="6586220" y="483552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生物学和人类行为的未来研究展望</a:t>
            </a:r>
          </a:p>
        </p:txBody>
      </p:sp>
      <p:cxnSp>
        <p:nvCxnSpPr>
          <p:cNvPr id="3145737" name="直接连接符 75"/>
          <p:cNvCxnSpPr/>
          <p:nvPr>
            <p:custDataLst>
              <p:tags r:id="rId22"/>
            </p:custDataLst>
          </p:nvPr>
        </p:nvCxnSpPr>
        <p:spPr>
          <a:xfrm flipH="1">
            <a:off x="8765540" y="463042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94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生物学对人类行为的影响</a:t>
            </a:r>
          </a:p>
        </p:txBody>
      </p:sp>
      <p:sp>
        <p:nvSpPr>
          <p:cNvPr id="1049010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遗传因素对行为的影响</a:t>
            </a:r>
          </a:p>
        </p:txBody>
      </p:sp>
      <p:sp>
        <p:nvSpPr>
          <p:cNvPr id="10491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基因决定论：认为人的行为完全由基因决定</a:t>
            </a:r>
          </a:p>
        </p:txBody>
      </p:sp>
      <p:sp>
        <p:nvSpPr>
          <p:cNvPr id="10491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环境影响论：认为人的行为受到环境因素的影响</a:t>
            </a:r>
          </a:p>
        </p:txBody>
      </p:sp>
      <p:sp>
        <p:nvSpPr>
          <p:cNvPr id="10491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遗传与环境相互作用论：认为人的行为是遗传和环境共同作用的结果</a:t>
            </a:r>
          </a:p>
        </p:txBody>
      </p:sp>
      <p:sp>
        <p:nvSpPr>
          <p:cNvPr id="10491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基因表达：基因通过表达影响人的行为，如基因突变可能导致行为异常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神经生物学对行为的影响</a:t>
            </a:r>
          </a:p>
        </p:txBody>
      </p:sp>
      <p:sp>
        <p:nvSpPr>
          <p:cNvPr id="104916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神经递质：影响情绪、认知和行为</a:t>
            </a:r>
          </a:p>
        </p:txBody>
      </p:sp>
      <p:sp>
        <p:nvSpPr>
          <p:cNvPr id="104919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神经可塑性：大脑可塑性对行为的影响</a:t>
            </a:r>
          </a:p>
        </p:txBody>
      </p:sp>
      <p:sp>
        <p:nvSpPr>
          <p:cNvPr id="104920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基因与环境：共同影响行为</a:t>
            </a:r>
          </a:p>
        </p:txBody>
      </p:sp>
      <p:sp>
        <p:nvSpPr>
          <p:cNvPr id="104920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大脑结构：不同区域负责不同的行为功能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生理机制对行为的影响</a:t>
            </a:r>
          </a:p>
        </p:txBody>
      </p:sp>
      <p:sp>
        <p:nvSpPr>
          <p:cNvPr id="10492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神经递质：影响情绪、认知和行为</a:t>
            </a:r>
          </a:p>
        </p:txBody>
      </p:sp>
      <p:sp>
        <p:nvSpPr>
          <p:cNvPr id="10492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激素：调节生理功能，影响情绪和行为</a:t>
            </a:r>
          </a:p>
        </p:txBody>
      </p:sp>
      <p:sp>
        <p:nvSpPr>
          <p:cNvPr id="10492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基因：影响个体差异，影响行为倾向</a:t>
            </a:r>
          </a:p>
        </p:txBody>
      </p:sp>
      <p:sp>
        <p:nvSpPr>
          <p:cNvPr id="104925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脑结构：影响认知和行为，如额叶与决策、杏仁核与情绪等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生物学的限制和挑战</a:t>
            </a:r>
          </a:p>
        </p:txBody>
      </p:sp>
      <p:sp>
        <p:nvSpPr>
          <p:cNvPr id="10492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遗传因素：人类行为受到遗传因素的影响，但遗传因素并非决定性因素</a:t>
            </a:r>
          </a:p>
        </p:txBody>
      </p:sp>
      <p:sp>
        <p:nvSpPr>
          <p:cNvPr id="10493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环境因素：人类行为受到环境因素的影响，包括社会、文化、家庭等</a:t>
            </a:r>
          </a:p>
        </p:txBody>
      </p:sp>
      <p:sp>
        <p:nvSpPr>
          <p:cNvPr id="10493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生物学与心理学的交叉：生物学和心理学在研究人类行为时存在交叉，需要综合考虑</a:t>
            </a:r>
          </a:p>
        </p:txBody>
      </p:sp>
      <p:sp>
        <p:nvSpPr>
          <p:cNvPr id="10493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生物学的局限性：生物学在解释人类行为时存在局限性，需要与其他学科相结合</a:t>
            </a:r>
          </a:p>
        </p:txBody>
      </p:sp>
      <p:sp>
        <p:nvSpPr>
          <p:cNvPr id="10493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生物学和行为的相互作用</a:t>
            </a:r>
          </a:p>
        </p:txBody>
      </p:sp>
      <p:sp>
        <p:nvSpPr>
          <p:cNvPr id="104935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行为对生物学的反作用</a:t>
            </a:r>
          </a:p>
        </p:txBody>
      </p:sp>
      <p:sp>
        <p:nvSpPr>
          <p:cNvPr id="10494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环境影响：人类行为对环境的影响，如污染、气候变化等</a:t>
            </a:r>
          </a:p>
        </p:txBody>
      </p:sp>
      <p:sp>
        <p:nvSpPr>
          <p:cNvPr id="104945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基因表达：人类行为可以影响基因的表达，如饮食、运动等</a:t>
            </a:r>
          </a:p>
        </p:txBody>
      </p:sp>
      <p:sp>
        <p:nvSpPr>
          <p:cNvPr id="104945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生理反应：人类行为可以引起生理反应，如压力、情绪等</a:t>
            </a:r>
          </a:p>
        </p:txBody>
      </p:sp>
      <p:sp>
        <p:nvSpPr>
          <p:cNvPr id="104946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进化适应：人类行为可以影响进化适应，如选择配偶、社会行为等</a:t>
            </a:r>
          </a:p>
        </p:txBody>
      </p:sp>
      <p:sp>
        <p:nvSpPr>
          <p:cNvPr id="104946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生物学和环境之间的相互作用</a:t>
            </a:r>
          </a:p>
        </p:txBody>
      </p:sp>
      <p:sp>
        <p:nvSpPr>
          <p:cNvPr id="10495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生物适应环境：生物通过进化和适应来适应环境</a:t>
            </a:r>
          </a:p>
        </p:txBody>
      </p:sp>
      <p:sp>
        <p:nvSpPr>
          <p:cNvPr id="10495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环境影响生物：环境因素如温度、湿度、光照等影响生物的生长和繁殖</a:t>
            </a:r>
          </a:p>
        </p:txBody>
      </p:sp>
      <p:sp>
        <p:nvSpPr>
          <p:cNvPr id="10495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生物改变环境：生物的活动如呼吸、排泄、光合作用等改变环境</a:t>
            </a:r>
          </a:p>
        </p:txBody>
      </p:sp>
      <p:sp>
        <p:nvSpPr>
          <p:cNvPr id="10495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生物与环境的平衡：生物与环境之间存在动态平衡，相互影响和制约</a:t>
            </a:r>
          </a:p>
        </p:txBody>
      </p:sp>
      <p:sp>
        <p:nvSpPr>
          <p:cNvPr id="10495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生物学和心理学的关系</a:t>
            </a:r>
          </a:p>
        </p:txBody>
      </p:sp>
      <p:sp>
        <p:nvSpPr>
          <p:cNvPr id="10495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生物学和心理学的交叉：生物学和心理学在许多领域有交叉，如认知神经科学、进化心理学等</a:t>
            </a:r>
          </a:p>
        </p:txBody>
      </p:sp>
      <p:sp>
        <p:nvSpPr>
          <p:cNvPr id="10495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生物学是心理学的基础：心理学的研究离不开生物学的支持</a:t>
            </a:r>
          </a:p>
        </p:txBody>
      </p:sp>
      <p:sp>
        <p:nvSpPr>
          <p:cNvPr id="10495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心理学是生物学的应用：心理学将生物学的理论应用于人类行为研究</a:t>
            </a:r>
          </a:p>
        </p:txBody>
      </p:sp>
      <p:sp>
        <p:nvSpPr>
          <p:cNvPr id="10495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生物学和心理学的互补：生物学和心理学在研究人类行为时相互补充，共同推动人类行为研究的发展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https://d.book118.com/638007126127006022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生物学和人类行为</vt:lpstr>
      <vt:lpstr>目录</vt:lpstr>
      <vt:lpstr>添加章节标题</vt:lpstr>
      <vt:lpstr>生物学对人类行为的影响</vt:lpstr>
      <vt:lpstr>遗传因素对行为的影响</vt:lpstr>
      <vt:lpstr>神经生物学对行为的影响</vt:lpstr>
      <vt:lpstr>生理机制对行为的影响</vt:lpstr>
      <vt:lpstr>生物学的限制和挑战</vt:lpstr>
      <vt:lpstr>生物学和行为的相互作用</vt:lpstr>
      <vt:lpstr>行为对生物学的反作用</vt:lpstr>
      <vt:lpstr>生物学和环境之间的相互作用</vt:lpstr>
      <vt:lpstr>生物学和心理学的关系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2024-08-29T02:34:23.197</cp:lastPrinted>
  <dcterms:created xsi:type="dcterms:W3CDTF">2024-08-28T18:34:23Z</dcterms:created>
  <dcterms:modified xsi:type="dcterms:W3CDTF">2024-08-28T18:34:25Z</dcterms:modified>
</cp:coreProperties>
</file>