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GCNTE+MS-UIGothic"/>
      <p:regular r:id="rId19"/>
    </p:embeddedFont>
    <p:embeddedFont>
      <p:font typeface="WNLKNK+EOEFRN+Arial-BoldMT"/>
      <p:regular r:id="rId20"/>
    </p:embeddedFont>
    <p:embeddedFont>
      <p:font typeface="GLBRSH+JVHHVW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CA91F-D937-4D87-8619-E938BA60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FAB3-7249-4774-AFF7-42104012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FAF2-A725-46D3-BD50-9F0D86540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80CD8-F9E9-408C-AC0E-86C8631F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219DA-913F-42AD-A7B6-5C3037DC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7025B-A2B1-4384-8C9C-7B0645F5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FC81B-2677-4515-A448-1161E91E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065BA-5CA4-423B-93F9-7814F2A26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04A8A-E431-4FF2-AFA5-BFD4E907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5F221-9D25-4200-899D-FA4DDD6A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B4FBC-340F-44C6-AA17-D345E6CD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1103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23244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F0DC"/>
                </a:solidFill>
                <a:latin typeface="IGCNTE+MS-UIGothic"/>
                <a:cs typeface="IGCNTE+MS-UIGothic"/>
              </a:rPr>
              <a:t>餐管理概述教学件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WNLKNK+EOEFRN+Arial-BoldMT"/>
                <a:cs typeface="WNLKNK+EOEFRN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41215" y="4137893"/>
            <a:ext cx="37687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餐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饮业</a:t>
            </a:r>
            <a:r>
              <a:rPr sz="4550" spc="27">
                <a:solidFill>
                  <a:srgbClr val="FFEACF"/>
                </a:solidFill>
                <a:latin typeface="IGCNTE+MS-UIGothic"/>
                <a:cs typeface="IGCNTE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饮业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与分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IGCNTE+MS-UIGothic"/>
                <a:cs typeface="IGCNT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饮业发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IGCNTE+MS-UIGothic"/>
                <a:cs typeface="IGCNT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485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饮业经历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了从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的小吃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摊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代化的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连锁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程，技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步和消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是推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展的关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因素。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862951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随着社会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展和人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生活水平的提高，餐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在不断演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。从最初的小吃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摊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，到后来的独立餐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到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代化的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连锁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展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程体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了人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们对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于美食和服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的需求不断提升。同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，技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术进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步和消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升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也在推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着餐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革，例如互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网技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使得外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卖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和在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点餐成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可能，而消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者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于健康和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保的关注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促使餐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更加注重食材的品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和可持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饮业现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状与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IGCNTE+MS-UIGothic"/>
                <a:cs typeface="IGCNT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331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当前餐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出多元化、个性化、健康化的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也面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着市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争激烈、成本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力大等挑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96715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随着消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市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的不断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化，餐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也在不断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新和演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目前，多元化和个性化已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的重要特征，消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者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于美食的需求越来越多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化，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于用餐体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和服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量的要求也越来越高。同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，健康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食和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保理念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也成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了餐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的重要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，越来越多的餐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开始注重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食材的品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和可持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性。然而，餐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也面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着市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场竞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争激烈、成本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力大等挑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，需要不断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新和提高服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量来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864C00"/>
                </a:solidFill>
                <a:latin typeface="IGCNTE+MS-UIGothic"/>
                <a:cs typeface="IGCN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WNLKNK+EOEFRN+Arial-BoldMT"/>
                <a:cs typeface="WNLKNK+EOEFRN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餐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饮</a:t>
            </a:r>
            <a:r>
              <a:rPr sz="4550" spc="25">
                <a:solidFill>
                  <a:srgbClr val="FFEACF"/>
                </a:solidFill>
                <a:latin typeface="IGCNTE+MS-UIGothic"/>
                <a:cs typeface="IGCNTE+MS-UIGothic"/>
              </a:rPr>
              <a:t>管理基本理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管理概念与目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GCNTE+MS-UIGothic"/>
                <a:cs typeface="IGCNTE+MS-UIGothic"/>
              </a:rPr>
              <a:t>理解餐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IGCNTE+MS-UIGothic"/>
                <a:cs typeface="IGCNTE+MS-UIGothic"/>
              </a:rPr>
              <a:t>管理的定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IGCNTE+MS-UIGothic"/>
                <a:cs typeface="IGCNTE+MS-UIGothic"/>
              </a:rPr>
              <a:t>和目的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IGCNTE+MS-UIGothic"/>
                <a:cs typeface="IGCNT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管理是指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饮业务进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划、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、指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和控制的一系列活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，旨在提高餐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效益，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足客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需求，提升品牌形象。其目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是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利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最大化，提供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造良好的用餐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境，培养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秀的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工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864C00"/>
                </a:solidFill>
                <a:latin typeface="IGCNTE+MS-UIGothic"/>
                <a:cs typeface="IGCNTE+MS-UIGothic"/>
              </a:rPr>
              <a:t>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管理原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1546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掌握餐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管理的基本原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和常用方法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GCNTE+MS-UIGothic"/>
                <a:cs typeface="IGCNT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遵循市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场导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向、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客至上、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效益和社会效益相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一的原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。常用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的管理方法包括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准化管理、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量管理、目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管理、人力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源管理等。通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方法的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用，可以提高餐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效率和服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管理流程与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IGCNTE+MS-UIGothic"/>
                <a:cs typeface="IGCNT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WNLKNK+EOEFRN+Arial-BoldMT"/>
                <a:cs typeface="WNLKNK+EOEFRN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餐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饮</a:t>
            </a: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企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业</a:t>
            </a: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运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营</a:t>
            </a:r>
            <a:r>
              <a:rPr sz="4550" spc="23">
                <a:solidFill>
                  <a:srgbClr val="FFEACF"/>
                </a:solidFill>
                <a:latin typeface="IGCNTE+MS-UIGothic"/>
                <a:cs typeface="IGCNTE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略管理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FF960E"/>
                </a:solidFill>
                <a:latin typeface="IGCNTE+MS-UIGothic"/>
                <a:cs typeface="IGCNTE+MS-UIGothic"/>
              </a:rPr>
              <a:t>略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FF960E"/>
                </a:solidFill>
                <a:latin typeface="IGCNTE+MS-UIGothic"/>
                <a:cs typeface="IGCNTE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GCNTE+MS-UIGothic"/>
                <a:cs typeface="IGCNTE+MS-UIGothic"/>
              </a:rPr>
              <a:t>品牌建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人力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源管理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FF960E"/>
                </a:solidFill>
                <a:latin typeface="IGCNTE+MS-UIGothic"/>
                <a:cs typeface="IGCNTE+MS-UIGothic"/>
              </a:rPr>
              <a:t>工招聘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GCNTE+MS-UIGothic"/>
                <a:cs typeface="IGCNTE+MS-UIGothic"/>
              </a:rPr>
              <a:t>培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FFFFFF"/>
                </a:solidFill>
                <a:latin typeface="IGCNTE+MS-UIGothic"/>
                <a:cs typeface="IGCNTE+MS-UIGothic"/>
              </a:rPr>
              <a:t>与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IGCNTE+MS-UIGothic"/>
                <a:cs typeface="IGCNTE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为员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工提供培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展机会，提升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工的技能和素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GCNTE+MS-UIGothic"/>
                <a:cs typeface="IGCNT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业财务</a:t>
            </a:r>
            <a:r>
              <a:rPr sz="3000">
                <a:solidFill>
                  <a:srgbClr val="FF960E"/>
                </a:solidFill>
                <a:latin typeface="IGCNTE+MS-UIGothic"/>
                <a:cs typeface="IGCNTE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IGCNTE+MS-UIGothic"/>
                <a:cs typeface="IGCNTE+MS-UIGothic"/>
              </a:rPr>
              <a:t>成本核算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IGCNTE+MS-UIGothic"/>
                <a:cs typeface="IGCNTE+MS-UIGothic"/>
              </a:rPr>
              <a:t>利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润</a:t>
            </a:r>
            <a:r>
              <a:rPr sz="2000" spc="25">
                <a:solidFill>
                  <a:srgbClr val="FF960E"/>
                </a:solidFill>
                <a:latin typeface="IGCNTE+MS-UIGothic"/>
                <a:cs typeface="IGCNTE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https://d.book118.com/638011103107006035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IGCNTE+MS-UIGothic</vt:lpstr>
      <vt:lpstr>WNLKNK+EOEFRN+Arial-BoldMT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2024-09-14T15:04:06.841</cp:lastPrinted>
  <dcterms:created xsi:type="dcterms:W3CDTF">2024-09-14T07:04:06Z</dcterms:created>
  <dcterms:modified xsi:type="dcterms:W3CDTF">2024-09-14T07:04:08Z</dcterms:modified>
</cp:coreProperties>
</file>