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9BEA0-A7EE-4902-AEE4-958773EF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A6F37-D005-4503-A387-779D32DA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58353-2DE6-4324-BCF3-0F959CCB5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F33EF-91A4-46F9-912E-174F7F1F2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1F7B6-F45E-40C6-8E8F-97B2DA4DC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8DC27-4443-4B48-AE2E-FBEF0902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887A17-8597-48F2-AA32-2378E837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9F8DA-D18C-40A4-877B-92ED1CA98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0A5CD-43EF-42EE-B154-5FE81A12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B8F84-1024-474B-B200-BDB87905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B535C-F42F-4DBF-A74E-A7C17FAC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1141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婴幼儿肛肠无损检查和护理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婴幼儿肛肠生理特点与常见问题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无损检查技术在婴幼儿肛肠应用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婴幼儿肛肠日常护理要点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药物治疗在婴幼儿肛肠中应用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手术治疗适应证与术后康复指导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家长参与在婴幼儿肛肠健康管理中作用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婴幼儿肛肠生理特点与常见问题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婴幼儿肛肠生理结构特点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肠道长度与体表面积比大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婴幼儿肠道相对较长，有利于吸收营养，但也易受到内外环境影响。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肛门括约肌发育不完善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婴幼儿肛门括约肌较为松弛，控制排便能力较弱。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肠道菌群不稳定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婴幼儿肠道内菌群易受饮食、药物等因素影响，导致菌群失调。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肛裂与脱肛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先天性肛肠畸形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常见问题及原因分析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可能由于饮食不均衡、缺乏运动、肠道菌群失调等原因导致。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可能由于感染、过敏、消化不良等原因引起。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部分婴幼儿可能存在先天性肛肠畸形，如肛门闭锁、巨结肠等。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可能由于长期便秘、排便困难等原因导致肛门损伤。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培养良好排便习惯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保证婴幼儿饮食均衡，增加膳食纤维摄入，促进肠道蠕动。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鼓励婴幼儿进行适当运动，促进肠道功能发育。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保持婴幼儿肛周皮肤清洁干燥，预防感染。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定时排便，避免长时间蹲坐便盆，减少肛门压力。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对婴幼儿进行定期肛肠检查，及时发现并处理问题。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注意卫生与清洁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无损检查技术在婴幼儿肛肠应用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利用声、光、电等物理原理，在不损害婴幼儿身体组织的前提下进行检查的方法。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无损检查技术定义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包括超声波检查、X线检查、内窥镜检查等。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常见无损检查技术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无损检查技术简介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婴幼儿适用性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婴幼儿适用性及优势分析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无损检查技术能够准确诊断婴幼儿肛肠疾病，同时避免了对婴幼儿的二次伤害，缩短了检查时间，提高了诊断效率。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考虑到婴幼儿身体娇嫩、发育不完全的特点，无损检查技术具有安全、无痛、无创伤等优势，特别适用于婴幼儿。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833" b="5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根据婴幼儿的具体情况和检查需求，选择合适的无损检查技术，如超声波检查时需涂抹耦合剂、X线检查时需做好防护等。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无损检查前，需对婴幼儿进行全面的身体评估，确保检查过程的安全性；在检查过程中，要密切关注婴幼儿的反应和生命体征变化，如有异常及时处理；检查后要对婴幼儿进行必要的护理和观察，确保无不良反应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具体操作方法与注意事项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婴幼儿肛肠日常护理要点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婴幼儿饮食应以清淡、易消化、富含纤维素的食物为主，避免过于油腻和刺激性食物的摄入。适当增加蔬菜、水果等富含膳食纤维的食物，有助于保持大便通畅。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排便习惯培养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家长应引导婴幼儿养成定时排便的习惯，尽量在每天固定的时间段进行排便。同时，避免长时间坐便盆，以免引起肛门直肠部充血。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饮食调整与排便习惯培养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婴幼儿每次排便后，家长应使用温水清洗肛门及周围皮肤，保持局部清洁。避免使用刺激性强的清洁剂或湿巾，以免对皮肤造成损伤。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家长应及时更换婴幼儿的尿布，保持臀部干爽，避免尿液和粪便长时间刺激皮肤。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局部清洁卫生保持方法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尿布更换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便后清洁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https://d.book118.com/638011141131006034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2024-09-13T10:21:41.540</cp:lastPrinted>
  <dcterms:created xsi:type="dcterms:W3CDTF">2024-09-13T02:21:41Z</dcterms:created>
  <dcterms:modified xsi:type="dcterms:W3CDTF">2024-09-13T02:21:43Z</dcterms:modified>
</cp:coreProperties>
</file>