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FE52B-B395-4A23-BEBD-A51718C9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7EE60-F004-4F85-85B6-88E126DC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9747-E453-4E34-B790-60E4BBFC2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E4611-A04B-4E07-9990-52CFC3A15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D258A-C5C4-4E9E-9A95-1A744E7D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4CBE4-1973-4BA6-A306-18CBD90ED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186B1-3A16-4C6D-9297-9E9099C3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78BE5-2087-4248-AD8E-D1D6FDCFC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11ACF-F1E8-471D-8A85-901D111C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D0466-C8AC-4949-8E66-3AE016B8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5D676-2827-4520-8722-6D116106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2104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内黄县推广方案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工业产业推广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文化教育产业推广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农业资源优势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内黄县是全国著名的农产品产区，拥有丰富的农业资源和特色农产品。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内黄县位于河南省北部，地处中原经济区核心区域，交通便利，物流发达。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历史文化底蕴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内黄县历史悠久，文化底蕴深厚，拥有众多的历史遗迹和人文景观。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内黄县现状及优势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促进特色农产品销售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推广内黄县的特色农产品，扩大销售渠道，提高农民收入。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推动旅游产业发展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宣传内黄县的旅游资源，提升旅游服务质量，促进旅游产业快速发展。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提升内黄县知名度和美誉度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通过推广活动，提高内黄县在国内外的知名度和美誉度，吸引更多游客和投资者。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深入了解目标受众的需求和偏好，以及竞争对手的情况，为制定推广策略提供依据。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紧密跟进国家和地方政府相关政策，确保推广方案与政策导向相契合。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充分利用内黄县的资源优势，调动各方力量共同参与推广活动，形成推广合力。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推广策略制定依据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https://d.book118.com/638012104047006044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2024-09-24T09:05:22.613</cp:lastPrinted>
  <dcterms:created xsi:type="dcterms:W3CDTF">2024-09-24T01:05:22Z</dcterms:created>
  <dcterms:modified xsi:type="dcterms:W3CDTF">2024-09-24T01:05:24Z</dcterms:modified>
</cp:coreProperties>
</file>