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B45DD-6EF9-4C9E-9FAE-7199FB69C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D0D01-4F12-49EE-BF1B-661273818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8CF6A-FC8E-44DB-9454-8F399DD20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5E0AA-3D3F-492D-B0EE-9C2C2BE30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F8502-02B1-4DE4-8591-C28795F0B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130D0-E4CB-495E-BBEA-8162824B6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49E304-B06D-4F91-AB96-7E60368F7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2C887-D91C-4579-BAE8-B180E177E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C6A2E-1299-4E2A-A09D-823587FF3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27816-C05E-4270-8E01-16B85A3DD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0F0FD-BCC8-4B64-A4BB-8562F1464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13027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灌肠的护理课件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灌肠的基本知识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灌肠的护理操作流程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灌肠的注意事项与并发症处理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特殊情况下的灌肠护理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灌肠的护理实践与案例分享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灌肠的基本知识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灌肠是一种通过肛门将液体注入肠道的方法，通常用于清洁肠道或提供营养。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灌肠的目的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灌肠的主要目的是为了清洁肠道，以便进行肠道检查、手术或缓解便秘。此外，灌肠还可以用于治疗某些肠道疾病，如溃疡性结肠炎等。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灌肠的原理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灌肠通过将液体注入肠道，刺激肠道蠕动，帮助清除肠道内的粪便和气体。同时，灌肠还可以通过肠道吸收药物或营养物质，以达到治疗或营养补充的目的。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灌肠适用于需要进行肠道清洁的患者，如肠道手术前、结肠镜检查前、便秘患者等。此外，灌肠还可以用于治疗某些肠道疾病，如溃疡性结肠炎等。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灌肠的温度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灌肠液的温度应该适宜，不要太热或太冷，以免对肠道造成刺激。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灌肠的禁忌症包括肛门狭窄、肠道穿孔、严重痔疮、炎症性肠病等。此外，孕妇和儿童在使用灌肠时需要特别谨慎。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灌肠的姿势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患者应该采取适当的姿势，以便液体能够顺利流入肠道。一般来说，患者需要侧卧或俯卧，膝盖弯曲。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灌肠液的选择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根据不同的目的和患者的具体情况，选择适当的灌肠液。灌肠液可以是清水、生理盐水、肥皂水等。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灌肠的次数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灌肠的次数应该根据患者的具体情况而定，不要过于频繁，以免对肠道造成不必要的刺激。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灌肠的护理操作流程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了解患者的病情、年龄、灌肠目的等，以便选择合适的灌肠方式。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47" r="1574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包括灌肠筒、橡胶管、润滑油、卫生纸等，确保用具清洁、无菌。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准备灌肠用具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208" r="19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向患者及家属解释灌肠的目的、操作过程及注意事项，以取得患者的配合。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告知患者及家属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根据病情选择灌肠液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根据患者的病情和灌肠目的，选择适当的灌肠液，如清水、生理盐水、肥皂水等。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制备灌肠液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按照所需的浓度和量，将灌肠液配制好，确保灌肠液的温度适宜，一般在39-41℃之间。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灌肠液的选择与制备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根据患者的病情和舒适度，选择适当的体位，如侧卧位、俯卧位、仰卧位等。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患者体位选择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将橡胶管一端插入灌肠筒，另一端轻轻插入患者肛门内。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润滑橡胶管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缓慢将灌肠液通过橡胶管灌入患者肠道内，同时观察患者的反应和腹部情况。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灌入灌肠液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当灌肠液全部灌入后，缓慢将橡胶管拔出，用卫生纸轻轻按压肛门，协助患者保持侧卧位或仰卧位休息片刻。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结束操作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观察患者是否有不适反应，如腹痛、腹胀、恶心等，如有异常及时处理。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292" b="9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708" b="10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协助患者更换清洁的衣裤，保持肛门周围皮肤的清洁干燥。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向患者及家属宣传灌肠的注意事项和相关知识，帮助患者建立良好的生活习惯和卫生习惯。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灌肠后的护理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灌肠的注意事项与并发症处理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了解患者的病情、年龄、灌肠目的等，以便选择合适的灌肠方式。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确保灌肠液温度适宜，灌肠管清洁无菌，润滑剂充足。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准备灌肠用具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告知患者注意事项：向患者解释灌肠的目的、过程及注意事项，消除其紧张情绪。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灌肠的注意事项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https://d.book118.com/638013027126006026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2024-09-04T08:00:07.043</cp:lastPrinted>
  <dcterms:created xsi:type="dcterms:W3CDTF">2024-09-04T00:00:07Z</dcterms:created>
  <dcterms:modified xsi:type="dcterms:W3CDTF">2024-09-04T00:00:09Z</dcterms:modified>
</cp:coreProperties>
</file>