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AE61F-2161-4496-A7CA-FADB1355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1AEA4-5600-45D7-AC9A-8DD14183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38C41-5317-4F2C-84C9-4B40DFF21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CF140-EF93-46B7-B16B-708E749B7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CC79A-BFD4-42F5-A890-EBFC1840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18A8A-8F5A-4EE2-8A37-4477CE3D7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F3850-C660-45BA-AB8A-00EE538D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B261E-7D48-469C-9E8A-509026E2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A1EF2-33CE-47E8-9CFC-6E8283750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6CA87-27A7-4ED2-BAC5-875F63383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04DFC-4105-42CE-8167-1F8D08D35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4054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加油站安全操作手册细节决定成败安全参与每一步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油罐区及管线安全操作规程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电气设备与消防安全操作规程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员工安全培训与应急演练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明确安全操作对加油站员工和顾客的重要性，强调安全意识的培养和提高。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规范安全操作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通过制定详细的安全操作手册，规范加油站员工的安全操作行为，确保加油站的安全运营。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指导员工在突发事件发生时能够迅速、准确地采取措施，保障人员安全和财产安全。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67" b="14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通过规范的安全操作，降低员工和顾客在加油站内发生意外的风险。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展示加油站对安全的重视和专业程度，增强顾客对加油站的信任感和满意度。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确保加油站设施设备的完好和正常运行，减少因操作不当引发的财产损失。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遵守国家和地方相关安全法规和标准，确保加油站的合法经营。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由于设备老化、操作不当等原因，油品可能从储油罐、输油管道、加油机等处泄漏，遇明火或静电极易引发火灾或爆炸。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油品泄漏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油品在运输、储存、加注过程中易产生静电，若静电不能及时导除，可能放电引燃泄漏的油品蒸气。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静电积聚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吸烟、打火机、焊接等明火源是加油站安全的极大威胁，极易引燃泄漏的油品蒸气。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明火源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加油站的危险源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安全标识识别与使用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禁止标识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如“禁止吸烟”、“禁止使用手机”等，用红色圆形带斜杠的图形表示，提醒人们禁止某些不安全行为。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警告标识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如“当心火灾”、“当心爆炸”等，用黄色三角形内带黑色图形的标识表示，提醒人们注意潜在的危险。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指令标识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如“必须戴安全帽”、“必须穿防静电服”等，用蓝色圆形内带白色图形的标识表示，强制人们采取某些安全措施。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加油站员工必须穿防静电工作服，防止静电积聚引发火灾或爆炸。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防静电工作服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在加油站作业区必须佩戴安全帽，防止高空坠物等意外伤害。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穿防油鞋可防止油品溅到脚上，同时也可防止静电积聚。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防油鞋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在处理油品泄漏等紧急情况时，应佩戴护目镜和口罩，防止油品飞溅和有害气体对眼睛和呼吸系统的伤害。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护目镜和口罩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个人防护用品的选用与佩戴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加油作业安全操作规程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检查油箱盖是否打开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油箱盖应处于打开状态，以便加油员正常加油。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检查车辆是否漏电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使用专用仪器检查车辆是否存在漏电现象，以防止静电引发火灾。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检查车辆是否熄火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车辆进站加油前必须熄火，以确保加油过程中的安全。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498" b="1049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车辆进站前的安全检查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58" r="121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加油区域内严禁吸烟和使用明火，以防止火灾事故的发生。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禁止吸烟和使用明火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加油过程中，顾客和加油员均应禁止使用手机等电子设备，以避免静电干扰引发危险。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禁止使用手机等电子设备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加油员应根据加油设备的性能和车辆油箱的容量，合理控制加油速度，避免过快导致油品溢出。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控制加油速度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加油过程中的安全注意事项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确认设备已归位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加油员应将加油枪等设备归位，并检查设备状态是否良好，以便下次使用。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确认油箱盖已关闭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加油结束后，加油员应检查并确认车辆油箱盖已关闭紧密，防止油品泄漏。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确认无油品泄漏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加油员应环绕车辆检查一圈，确保没有油品泄漏现象。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加油结束后的安全确认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https://d.book118.com/638014054004006034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2024-09-12T04:26:37.004</cp:lastPrinted>
  <dcterms:created xsi:type="dcterms:W3CDTF">2024-09-11T20:26:37Z</dcterms:created>
  <dcterms:modified xsi:type="dcterms:W3CDTF">2024-09-11T20:26:39Z</dcterms:modified>
</cp:coreProperties>
</file>