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947158-B8F5-49C6-9708-014CE9A1D6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7289CF-8478-430B-A914-B62FA5E99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4E10B5-70AD-4720-8EB7-D226E5424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31395C-FFA2-4F57-832F-A09794AD1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12A137-D787-4447-8260-020E33DB9F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FB42B2-2D67-4A9C-A829-A21D262F00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1DBDCD-BA2B-47B2-8EE2-B56A0DC6D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3C1449-3152-4395-B463-9010EE47D2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C4609E-8F13-4DE2-B62C-F204B7AD2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68BF89-B5C9-4FBA-BA9D-38EF73A3E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CACEFB-3660-4E9E-A2A5-EA0955B9E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1405512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管理Office组件模板方法总结电脑资料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Office组件模板概述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创建与编辑Office组件模板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应用Office组件模板提高效率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管理Office组件模板资源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团队协作与共享Office组件模板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优化与完善Office组件模板管理体系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Office组件模板概述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183" r="2818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Office组件模板是预先设计好的文件格式，用于创建具有统一风格和格式的新文档。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模板定义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提高文档创建效率，确保文档格式的一致性，减少重复劳动。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模板定义与作用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用于创建报告、简历、合同等文本类文档。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Word模板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用于创建表格、图表、数据分析等电子表格类文档。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Excel模板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用于创建演示文稿、幻灯片演示等演示类文档。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PowerPoint模板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用于创建数据库、数据管理系统等数据库类应用。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Access模板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常见Office组件模板类型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34865" y="460750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方便修改和定制：用户可以根据需要对模板进行修改和定制，满足特定的需求。</a:t>
            </a:r>
          </a:p>
        </p:txBody>
      </p:sp>
      <p:sp>
        <p:nvSpPr>
          <p:cNvPr id="3" name="Freeform 3"/>
          <p:cNvSpPr/>
          <p:nvPr/>
        </p:nvSpPr>
        <p:spPr>
          <a:xfrm>
            <a:off x="826123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299856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75765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937158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41089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868684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04819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521924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979718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7159226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632959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09075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927026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74399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0201787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739769" y="135847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保持格式一致：模板可以确保创建的文档具有统一的格式和风格，提高文档的专业性和可读性。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12797" y="460750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提高工作效率：使用模板可以快速创建文档，减少重复劳动。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0728" y="4569595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使用场景：适用于需要快速创建大量具有相似格式和风格的文档的场景，如企业内部的报告、合同、简历等文档的制作。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501762" y="1358476"/>
            <a:ext cx="274320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cxnSp>
        <p:nvCxnSpPr>
          <p:cNvPr id="22" name="Connector 22"/>
          <p:cNvCxnSpPr/>
          <p:nvPr/>
        </p:nvCxnSpPr>
        <p:spPr>
          <a:xfrm flipH="1" flipV="1">
            <a:off x="1737012" y="2310619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3" name="AutoShape 23"/>
          <p:cNvSpPr/>
          <p:nvPr/>
        </p:nvSpPr>
        <p:spPr>
          <a:xfrm>
            <a:off x="1632675" y="3432283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693635" y="349324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65618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1556577" y="1767642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7" name="Connector 27"/>
          <p:cNvCxnSpPr/>
          <p:nvPr/>
        </p:nvCxnSpPr>
        <p:spPr>
          <a:xfrm flipH="1" flipV="1">
            <a:off x="5978060" y="2327386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5873723" y="3412474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934683" y="347343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 flipV="1">
            <a:off x="10182152" y="2308178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10077815" y="341765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10138775" y="347861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624263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4" name="Connector 34"/>
          <p:cNvCxnSpPr/>
          <p:nvPr/>
        </p:nvCxnSpPr>
        <p:spPr>
          <a:xfrm flipH="1" flipV="1">
            <a:off x="3860239" y="3572081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5" name="AutoShape 35"/>
          <p:cNvSpPr/>
          <p:nvPr/>
        </p:nvSpPr>
        <p:spPr>
          <a:xfrm>
            <a:off x="3750497" y="342468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3811457" y="348564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7" name="Connector 37"/>
          <p:cNvCxnSpPr/>
          <p:nvPr/>
        </p:nvCxnSpPr>
        <p:spPr>
          <a:xfrm flipH="1" flipV="1">
            <a:off x="8108145" y="3558730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8" name="AutoShape 38"/>
          <p:cNvSpPr/>
          <p:nvPr/>
        </p:nvSpPr>
        <p:spPr>
          <a:xfrm>
            <a:off x="7998403" y="342468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059363" y="348564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3476652" y="4800180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736750" y="4800180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5773138" y="1740312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817145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9992364" y="1776887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3701728" y="5019600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7833655" y="4965413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7" name="Group 4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8" name="AutoShape 4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TextBox 6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模板使用场景与优势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创建与编辑Office组件模板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488" r="2948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根据需求选择Word、Excel、PowerPoint等Office组件。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选择适当的Office组件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在组件中选择“文件”&gt;“新建”&gt;“模板”，打开新建模板向导。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打开新建模板向导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在新建模板中，可以添加文本、图像、表格等元素，并设置字体、颜色、大小等属性，以设计模板布局。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设计模板布局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完成设计后，选择“文件”&gt;“保存”或“另存为”，将模板保存到指定位置。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保存模板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创建新模板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在Office组件中选择“文件”&gt;“打开”，找到并打开需要编辑的模板。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打开现有模板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修改模板内容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更新模板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根据需要修改模板中的文本、图像、表格等元素，以及字体、颜色、大小等属性。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完成修改后，选择“文件”&gt;“保存”或“另存为”，将更新后的模板保存到指定位置。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编辑现有模板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保存模板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在创建或编辑模板时，可以随时选择“文件”&gt;“保存”或“另存为”，将模板保存到指定位置。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导出模板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如果需要将模板分享给他人或在其他电脑上使用，可以选择“文件”&gt;“导出”，将模板导出为文件，如.dotx（Word模板）、.xltx（Excel模板）或.potx（PowerPoint模板）等。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管理模板文件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建议将创建的模板文件分类保存在专门的文件夹中，以便日后查找和使用。同时，可以定期备份模板文件，以防数据丢失。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保存和导出模板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应用Office组件模板提高效率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Office组件提供了大量内置模板，用户可以根据需求选择合适的模板，快速生成具有专业外观的文档结构。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33333" r="333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使用内置模板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用户可以根据自己的需求，创建自定义模板，并保存为模板文件，以便在需要时快速调用。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自定义模板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用户还可以从其他来源获取专业设计的模板，并导入到Office组件中使用，以丰富文档的表现力。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导入外部模板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快速生成文档结构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批量处理数据和信息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邮件合并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利用Office组件的邮件合并功能，用户可以批量处理邮件、标签、信封等文档，快速生成个性化的批量文档。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数据导入与导出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通过数据导入与导出功能，用户可以轻松地在Office组件和其他应用程序之间交换数据，实现数据的共享和重用。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自动化脚本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使用Office组件支持的脚本语言（如VBA），用户可以编写自动化脚本，实现批量处理数据和信息的高级功能。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录制宏命令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Office组件支持录制宏命令，用户可以将一系列操作录制为宏命令，并在需要时快速执行该宏命令，避免重复劳动。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自定义快捷键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用户可以根据自己的使用习惯，为常用的命令或操作设置自定义快捷键，提高工作效率。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编辑宏命令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用户还可以编辑录制的宏命令，优化操作过程，提高宏命令的执行效率。同时，也可以将宏命令分享给其他用户，实现经验的共享。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自定义快捷键和宏命令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https://d.book118.com/638014055125006033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2024-09-11T21:53:30.786</cp:lastPrinted>
  <dcterms:created xsi:type="dcterms:W3CDTF">2024-09-11T13:53:30Z</dcterms:created>
  <dcterms:modified xsi:type="dcterms:W3CDTF">2024-09-11T13:53:33Z</dcterms:modified>
</cp:coreProperties>
</file>