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CA6F1D-AC5F-4E24-9632-E1CE5261C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409A17-4869-45BF-9A88-1EC18B228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31FA9B-9D1C-45AA-837D-3448D062F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96F354-EE64-436A-B552-879FA44E9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70F676-8F03-4608-8639-43A1097B3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27E3E1-764C-46A1-B364-82F34EF8B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32C622-467D-45D6-847B-6D5FA9F7B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A6E966-A262-49ED-94C9-B44EBD875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94DD79-FD97-489E-AF45-B33847F8F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536F3C-91B5-48AF-BBE0-283AC4856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653DF3-63AF-441D-8F2C-0BD930923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1503406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巡线小车实训报告总结与反思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实训项目简介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实训过程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实训结果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反思与总结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实训项目简介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掌握巡线小车的基本原理和设计方法。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培养解决实际问题的能力，提高动手实践能力。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培养团队协作精神，增强沟通能力。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学习巡线小车的基本原理和设计方法。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完成巡线小车的组装和调试。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900" b="7900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8760" b="2876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进行巡线小车的性能测试和优化。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2" b="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实训内容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认真完成实训任务，不得抄袭和作弊。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积极参与团队协作，共同完成任务。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严格遵守实验室规定，注意安全。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实训要求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实训过程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根据实训要求，选择了合适的电机、传感器和控制器等硬件设备。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硬件选型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2292" r="22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电路连接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硬件测试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799" r="1879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按照设计要求，正确连接了电机驱动电路、传感器信号处理电路和控制器电路。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在搭建完成后，对电机、传感器和控制器的功能进行了测试，确保硬件工作正常。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硬件搭建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选择了合适的编程语言（如C、Python等）进行小车的控制程序编写。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编程语言选择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按照模块化的设计思想，将程序划分为驱动模块、控制模块和传感器数据处理模块等。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程序结构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在编写完成后，对程序进行了详细的调试，确保程序逻辑正确、运行稳定。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程序调试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编程实现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测试与调试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测试场地准备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选择了一块平坦的场地，并设置了起点和终点，用于测试小车的巡线性能。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测试过程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按照设定的测试方案，进行了多次测试，并记录了测试数据。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对测试数据进行了分析，评估了小车的性能表现。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https://d.book118.com/638015034063006027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2024-09-05T08:35:45.068</cp:lastPrinted>
  <dcterms:created xsi:type="dcterms:W3CDTF">2024-09-05T00:35:45Z</dcterms:created>
  <dcterms:modified xsi:type="dcterms:W3CDTF">2024-09-05T00:35:47Z</dcterms:modified>
</cp:coreProperties>
</file>