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7744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239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24" Type="http://schemas.openxmlformats.org/officeDocument/2006/relationships/tags" Target="../tags/tag23.xml" /><Relationship Id="rId25" Type="http://schemas.openxmlformats.org/officeDocument/2006/relationships/tags" Target="../tags/tag24.xml" /><Relationship Id="rId26" Type="http://schemas.openxmlformats.org/officeDocument/2006/relationships/tags" Target="../tags/tag25.xml" /><Relationship Id="rId27" Type="http://schemas.openxmlformats.org/officeDocument/2006/relationships/tags" Target="../tags/tag26.xml" /><Relationship Id="rId28" Type="http://schemas.openxmlformats.org/officeDocument/2006/relationships/tags" Target="../tags/tag27.xml" /><Relationship Id="rId29" Type="http://schemas.openxmlformats.org/officeDocument/2006/relationships/tags" Target="../tags/tag28.xml" /><Relationship Id="rId3" Type="http://schemas.openxmlformats.org/officeDocument/2006/relationships/tags" Target="../tags/tag2.xml" /><Relationship Id="rId30" Type="http://schemas.openxmlformats.org/officeDocument/2006/relationships/tags" Target="../tags/tag29.xml" /><Relationship Id="rId31" Type="http://schemas.openxmlformats.org/officeDocument/2006/relationships/tags" Target="../tags/tag30.xml" /><Relationship Id="rId32" Type="http://schemas.openxmlformats.org/officeDocument/2006/relationships/tags" Target="../tags/tag31.xml" /><Relationship Id="rId33" Type="http://schemas.openxmlformats.org/officeDocument/2006/relationships/tags" Target="../tags/tag32.xml" /><Relationship Id="rId34" Type="http://schemas.openxmlformats.org/officeDocument/2006/relationships/tags" Target="../tags/tag33.xml" /><Relationship Id="rId35" Type="http://schemas.openxmlformats.org/officeDocument/2006/relationships/tags" Target="../tags/tag34.xml" /><Relationship Id="rId36" Type="http://schemas.openxmlformats.org/officeDocument/2006/relationships/tags" Target="../tags/tag35.xml" /><Relationship Id="rId37" Type="http://schemas.openxmlformats.org/officeDocument/2006/relationships/tags" Target="../tags/tag36.xml" /><Relationship Id="rId38" Type="http://schemas.openxmlformats.org/officeDocument/2006/relationships/tags" Target="../tags/tag37.xml" /><Relationship Id="rId39" Type="http://schemas.openxmlformats.org/officeDocument/2006/relationships/tags" Target="../tags/tag38.xml" /><Relationship Id="rId4" Type="http://schemas.openxmlformats.org/officeDocument/2006/relationships/tags" Target="../tags/tag3.xml" /><Relationship Id="rId40" Type="http://schemas.openxmlformats.org/officeDocument/2006/relationships/tags" Target="../tags/tag39.xml" /><Relationship Id="rId41" Type="http://schemas.openxmlformats.org/officeDocument/2006/relationships/tags" Target="../tags/tag40.xml" /><Relationship Id="rId42" Type="http://schemas.openxmlformats.org/officeDocument/2006/relationships/tags" Target="../tags/tag41.xml" /><Relationship Id="rId43" Type="http://schemas.openxmlformats.org/officeDocument/2006/relationships/tags" Target="../tags/tag42.xml" /><Relationship Id="rId44" Type="http://schemas.openxmlformats.org/officeDocument/2006/relationships/tags" Target="../tags/tag43.xml" /><Relationship Id="rId45" Type="http://schemas.openxmlformats.org/officeDocument/2006/relationships/tags" Target="../tags/tag44.xml" /><Relationship Id="rId46" Type="http://schemas.openxmlformats.org/officeDocument/2006/relationships/tags" Target="../tags/tag45.xml" /><Relationship Id="rId47" Type="http://schemas.openxmlformats.org/officeDocument/2006/relationships/tags" Target="../tags/tag46.xml" /><Relationship Id="rId48" Type="http://schemas.openxmlformats.org/officeDocument/2006/relationships/tags" Target="../tags/tag47.xml" /><Relationship Id="rId49" Type="http://schemas.openxmlformats.org/officeDocument/2006/relationships/tags" Target="../tags/tag48.xml" /><Relationship Id="rId5" Type="http://schemas.openxmlformats.org/officeDocument/2006/relationships/tags" Target="../tags/tag4.xml" /><Relationship Id="rId50" Type="http://schemas.openxmlformats.org/officeDocument/2006/relationships/tags" Target="../tags/tag49.xml" /><Relationship Id="rId51" Type="http://schemas.openxmlformats.org/officeDocument/2006/relationships/tags" Target="../tags/tag50.xml" /><Relationship Id="rId52" Type="http://schemas.openxmlformats.org/officeDocument/2006/relationships/tags" Target="../tags/tag51.xml" /><Relationship Id="rId53" Type="http://schemas.openxmlformats.org/officeDocument/2006/relationships/tags" Target="../tags/tag52.xml" /><Relationship Id="rId54" Type="http://schemas.openxmlformats.org/officeDocument/2006/relationships/tags" Target="../tags/tag53.xml" /><Relationship Id="rId55" Type="http://schemas.openxmlformats.org/officeDocument/2006/relationships/tags" Target="../tags/tag54.xml" /><Relationship Id="rId56" Type="http://schemas.openxmlformats.org/officeDocument/2006/relationships/tags" Target="../tags/tag55.xml" /><Relationship Id="rId57" Type="http://schemas.openxmlformats.org/officeDocument/2006/relationships/tags" Target="../tags/tag56.xml" /><Relationship Id="rId58" Type="http://schemas.openxmlformats.org/officeDocument/2006/relationships/tags" Target="../tags/tag57.xml" /><Relationship Id="rId59" Type="http://schemas.openxmlformats.org/officeDocument/2006/relationships/tags" Target="../tags/tag58.xml" /><Relationship Id="rId6" Type="http://schemas.openxmlformats.org/officeDocument/2006/relationships/tags" Target="../tags/tag5.xml" /><Relationship Id="rId60" Type="http://schemas.openxmlformats.org/officeDocument/2006/relationships/tags" Target="../tags/tag59.xml" /><Relationship Id="rId61" Type="http://schemas.openxmlformats.org/officeDocument/2006/relationships/tags" Target="../tags/tag60.xml" /><Relationship Id="rId62" Type="http://schemas.openxmlformats.org/officeDocument/2006/relationships/tags" Target="../tags/tag61.xml" /><Relationship Id="rId63" Type="http://schemas.openxmlformats.org/officeDocument/2006/relationships/tags" Target="../tags/tag62.xml" /><Relationship Id="rId64" Type="http://schemas.openxmlformats.org/officeDocument/2006/relationships/tags" Target="../tags/tag63.xml" /><Relationship Id="rId65" Type="http://schemas.openxmlformats.org/officeDocument/2006/relationships/tags" Target="../tags/tag64.xml" /><Relationship Id="rId66" Type="http://schemas.openxmlformats.org/officeDocument/2006/relationships/slideMaster" Target="../slideMasters/slideMaster2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tags" Target="../tags/tag83.xml" /><Relationship Id="rId15" Type="http://schemas.openxmlformats.org/officeDocument/2006/relationships/tags" Target="../tags/tag84.xml" /><Relationship Id="rId16" Type="http://schemas.openxmlformats.org/officeDocument/2006/relationships/tags" Target="../tags/tag85.xml" /><Relationship Id="rId17" Type="http://schemas.openxmlformats.org/officeDocument/2006/relationships/tags" Target="../tags/tag86.xml" /><Relationship Id="rId18" Type="http://schemas.openxmlformats.org/officeDocument/2006/relationships/tags" Target="../tags/tag87.xml" /><Relationship Id="rId19" Type="http://schemas.openxmlformats.org/officeDocument/2006/relationships/tags" Target="../tags/tag88.xml" /><Relationship Id="rId2" Type="http://schemas.openxmlformats.org/officeDocument/2006/relationships/tags" Target="../tags/tag71.xml" /><Relationship Id="rId20" Type="http://schemas.openxmlformats.org/officeDocument/2006/relationships/tags" Target="../tags/tag89.xml" /><Relationship Id="rId21" Type="http://schemas.openxmlformats.org/officeDocument/2006/relationships/tags" Target="../tags/tag90.xml" /><Relationship Id="rId22" Type="http://schemas.openxmlformats.org/officeDocument/2006/relationships/tags" Target="../tags/tag91.xml" /><Relationship Id="rId23" Type="http://schemas.openxmlformats.org/officeDocument/2006/relationships/tags" Target="../tags/tag92.xml" /><Relationship Id="rId24" Type="http://schemas.openxmlformats.org/officeDocument/2006/relationships/tags" Target="../tags/tag93.xml" /><Relationship Id="rId25" Type="http://schemas.openxmlformats.org/officeDocument/2006/relationships/tags" Target="../tags/tag94.xml" /><Relationship Id="rId26" Type="http://schemas.openxmlformats.org/officeDocument/2006/relationships/tags" Target="../tags/tag95.xml" /><Relationship Id="rId27" Type="http://schemas.openxmlformats.org/officeDocument/2006/relationships/tags" Target="../tags/tag96.xml" /><Relationship Id="rId28" Type="http://schemas.openxmlformats.org/officeDocument/2006/relationships/tags" Target="../tags/tag97.xml" /><Relationship Id="rId29" Type="http://schemas.openxmlformats.org/officeDocument/2006/relationships/tags" Target="../tags/tag98.xml" /><Relationship Id="rId3" Type="http://schemas.openxmlformats.org/officeDocument/2006/relationships/tags" Target="../tags/tag72.xml" /><Relationship Id="rId30" Type="http://schemas.openxmlformats.org/officeDocument/2006/relationships/tags" Target="../tags/tag99.xml" /><Relationship Id="rId31" Type="http://schemas.openxmlformats.org/officeDocument/2006/relationships/tags" Target="../tags/tag100.xml" /><Relationship Id="rId32" Type="http://schemas.openxmlformats.org/officeDocument/2006/relationships/tags" Target="../tags/tag101.xml" /><Relationship Id="rId33" Type="http://schemas.openxmlformats.org/officeDocument/2006/relationships/slideMaster" Target="../slideMasters/slideMaster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14" Type="http://schemas.openxmlformats.org/officeDocument/2006/relationships/tags" Target="../tags/tag115.xml" /><Relationship Id="rId15" Type="http://schemas.openxmlformats.org/officeDocument/2006/relationships/tags" Target="../tags/tag116.xml" /><Relationship Id="rId16" Type="http://schemas.openxmlformats.org/officeDocument/2006/relationships/tags" Target="../tags/tag117.xml" /><Relationship Id="rId17" Type="http://schemas.openxmlformats.org/officeDocument/2006/relationships/tags" Target="../tags/tag118.xml" /><Relationship Id="rId18" Type="http://schemas.openxmlformats.org/officeDocument/2006/relationships/tags" Target="../tags/tag119.xml" /><Relationship Id="rId19" Type="http://schemas.openxmlformats.org/officeDocument/2006/relationships/tags" Target="../tags/tag120.xml" /><Relationship Id="rId2" Type="http://schemas.openxmlformats.org/officeDocument/2006/relationships/tags" Target="../tags/tag103.xml" /><Relationship Id="rId20" Type="http://schemas.openxmlformats.org/officeDocument/2006/relationships/tags" Target="../tags/tag121.xml" /><Relationship Id="rId21" Type="http://schemas.openxmlformats.org/officeDocument/2006/relationships/tags" Target="../tags/tag122.xml" /><Relationship Id="rId22" Type="http://schemas.openxmlformats.org/officeDocument/2006/relationships/tags" Target="../tags/tag123.xml" /><Relationship Id="rId23" Type="http://schemas.openxmlformats.org/officeDocument/2006/relationships/tags" Target="../tags/tag124.xml" /><Relationship Id="rId24" Type="http://schemas.openxmlformats.org/officeDocument/2006/relationships/tags" Target="../tags/tag125.xml" /><Relationship Id="rId25" Type="http://schemas.openxmlformats.org/officeDocument/2006/relationships/tags" Target="../tags/tag126.xml" /><Relationship Id="rId26" Type="http://schemas.openxmlformats.org/officeDocument/2006/relationships/tags" Target="../tags/tag127.xml" /><Relationship Id="rId27" Type="http://schemas.openxmlformats.org/officeDocument/2006/relationships/tags" Target="../tags/tag128.xml" /><Relationship Id="rId28" Type="http://schemas.openxmlformats.org/officeDocument/2006/relationships/tags" Target="../tags/tag129.xml" /><Relationship Id="rId29" Type="http://schemas.openxmlformats.org/officeDocument/2006/relationships/tags" Target="../tags/tag130.xml" /><Relationship Id="rId3" Type="http://schemas.openxmlformats.org/officeDocument/2006/relationships/tags" Target="../tags/tag104.xml" /><Relationship Id="rId30" Type="http://schemas.openxmlformats.org/officeDocument/2006/relationships/tags" Target="../tags/tag131.xml" /><Relationship Id="rId31" Type="http://schemas.openxmlformats.org/officeDocument/2006/relationships/tags" Target="../tags/tag132.xml" /><Relationship Id="rId32" Type="http://schemas.openxmlformats.org/officeDocument/2006/relationships/tags" Target="../tags/tag133.xml" /><Relationship Id="rId33" Type="http://schemas.openxmlformats.org/officeDocument/2006/relationships/tags" Target="../tags/tag134.xml" /><Relationship Id="rId34" Type="http://schemas.openxmlformats.org/officeDocument/2006/relationships/slideMaster" Target="../slideMasters/slideMaster2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33" Type="http://schemas.openxmlformats.org/officeDocument/2006/relationships/tags" Target="../tags/tag196.xml" /><Relationship Id="rId34" Type="http://schemas.openxmlformats.org/officeDocument/2006/relationships/tags" Target="../tags/tag197.xml" /><Relationship Id="rId35" Type="http://schemas.openxmlformats.org/officeDocument/2006/relationships/tags" Target="../tags/tag198.xml" /><Relationship Id="rId36" Type="http://schemas.openxmlformats.org/officeDocument/2006/relationships/tags" Target="../tags/tag199.xml" /><Relationship Id="rId37" Type="http://schemas.openxmlformats.org/officeDocument/2006/relationships/tags" Target="../tags/tag200.xml" /><Relationship Id="rId38" Type="http://schemas.openxmlformats.org/officeDocument/2006/relationships/tags" Target="../tags/tag201.xml" /><Relationship Id="rId39" Type="http://schemas.openxmlformats.org/officeDocument/2006/relationships/slideMaster" Target="../slideMasters/slideMaster2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F96066-3011-4B14-8DBA-64ED6F28F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78E3F3-4510-4C9E-8585-C159EB8D8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7C9133-1219-4DF7-8906-3CBBF29F8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172370-66D2-4FDE-9BE1-8D2898B42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056083-2B02-49F9-81B8-22071B340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64438F-5840-4F6D-BA20-649D95AD0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B753FC-452F-4FDA-8F9A-C0931C05B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D3D448-E4C0-4A4D-A54D-0AE3019EB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C102D5-24DF-4345-A828-C6D14876D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BAD127-ADC9-4E82-A537-FBB1792095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4D855C-9A7B-422E-9390-E0C8B019BC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33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cxnSp>
        <p:nvCxnSpPr>
          <p:cNvPr id="3145735" name="直接连接符 42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7" name="直接连接符 123"/>
          <p:cNvCxnSpPr/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</a:t>
            </a:r>
            <a:br>
              <a:rPr lang="en-US" altLang="zh-CN"/>
            </a:br>
            <a:r>
              <a:rPr lang="zh-CN" altLang="en-US"/>
              <a:t>题</a:t>
            </a:r>
            <a:endParaRPr lang="zh-CN" altLang="en-US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9" name="直接连接符 39"/>
          <p:cNvCxnSpPr/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41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43" name="直接连接符 43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16" Type="http://schemas.openxmlformats.org/officeDocument/2006/relationships/tags" Target="../tags/tag206.xml" /><Relationship Id="rId17" Type="http://schemas.openxmlformats.org/officeDocument/2006/relationships/tags" Target="../tags/tag207.xml" /><Relationship Id="rId18" Type="http://schemas.openxmlformats.org/officeDocument/2006/relationships/tags" Target="../tags/tag208.xml" /><Relationship Id="rId19" Type="http://schemas.openxmlformats.org/officeDocument/2006/relationships/tags" Target="../tags/tag2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3"/>
          <p:cNvCxnSpPr/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1" name="直接连接符 15"/>
          <p:cNvCxnSpPr/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7734" r:id="rId2"/>
    <p:sldLayoutId id="2147507735" r:id="rId3"/>
    <p:sldLayoutId id="2147507736" r:id="rId4"/>
    <p:sldLayoutId id="2147507737" r:id="rId5"/>
    <p:sldLayoutId id="2147507738" r:id="rId6"/>
    <p:sldLayoutId id="2147507739" r:id="rId7"/>
    <p:sldLayoutId id="2147507740" r:id="rId8"/>
    <p:sldLayoutId id="2147507741" r:id="rId9"/>
    <p:sldLayoutId id="2147507742" r:id="rId10"/>
    <p:sldLayoutId id="2147507743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tags" Target="../tags/tag235.xml" /><Relationship Id="rId19" Type="http://schemas.openxmlformats.org/officeDocument/2006/relationships/tags" Target="../tags/tag236.xml" /><Relationship Id="rId2" Type="http://schemas.openxmlformats.org/officeDocument/2006/relationships/tags" Target="../tags/tag219.xml" /><Relationship Id="rId20" Type="http://schemas.openxmlformats.org/officeDocument/2006/relationships/tags" Target="../tags/tag237.xml" /><Relationship Id="rId21" Type="http://schemas.openxmlformats.org/officeDocument/2006/relationships/tags" Target="../tags/tag238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1510306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656000"/>
            <a:ext cx="10515600" cy="1800000"/>
          </a:xfrm>
        </p:spPr>
        <p:txBody>
          <a:bodyPr/>
          <a:lstStyle/>
          <a:p>
            <a:r>
              <a:rPr lang="zh-CN" altLang="en-US"/>
              <a:t>大班游戏钓鱼教案反思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3600000"/>
            <a:ext cx="10515600" cy="9720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5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zh-CN" sz="1200" b="1"/>
              <a:t>YOUR  LOGO</a:t>
            </a:r>
            <a:endParaRPr lang="zh-CN" altLang="en-US" sz="1200" b="1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6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en-US" altLang="zh-CN" sz="1200" b="1">
                <a:solidFill>
                  <a:schemeClr val="accent6"/>
                </a:solidFill>
              </a:rPr>
              <a:t>20XX.XX.XX</a:t>
            </a:r>
            <a:endParaRPr lang="en-US" altLang="zh-CN" sz="1200" b="1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7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3"/>
            </p:custDataLst>
          </p:nvPr>
        </p:nvSpPr>
        <p:spPr>
          <a:xfrm>
            <a:off x="4543425" y="881380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4"/>
            </p:custDataLst>
          </p:nvPr>
        </p:nvSpPr>
        <p:spPr>
          <a:xfrm>
            <a:off x="5334635" y="881380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5"/>
            </p:custDataLst>
          </p:nvPr>
        </p:nvSpPr>
        <p:spPr>
          <a:xfrm rot="5400000">
            <a:off x="4229100" y="9505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2" name="任意多边形: 形状 15"/>
          <p:cNvSpPr/>
          <p:nvPr>
            <p:custDataLst>
              <p:tags r:id="rId6"/>
            </p:custDataLst>
          </p:nvPr>
        </p:nvSpPr>
        <p:spPr>
          <a:xfrm rot="5400000">
            <a:off x="4229100" y="19030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4" name="序号"/>
          <p:cNvSpPr txBox="1"/>
          <p:nvPr>
            <p:custDataLst>
              <p:tags r:id="rId7"/>
            </p:custDataLst>
          </p:nvPr>
        </p:nvSpPr>
        <p:spPr>
          <a:xfrm>
            <a:off x="4543425" y="182943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96" name="项标题"/>
          <p:cNvSpPr txBox="1"/>
          <p:nvPr>
            <p:custDataLst>
              <p:tags r:id="rId8"/>
            </p:custDataLst>
          </p:nvPr>
        </p:nvSpPr>
        <p:spPr>
          <a:xfrm>
            <a:off x="5334635" y="182943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游戏目标达成情况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8" name="任意多边形: 形状 16"/>
          <p:cNvSpPr/>
          <p:nvPr>
            <p:custDataLst>
              <p:tags r:id="rId9"/>
            </p:custDataLst>
          </p:nvPr>
        </p:nvSpPr>
        <p:spPr>
          <a:xfrm rot="5400000">
            <a:off x="4229100" y="28549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0" name="序号"/>
          <p:cNvSpPr txBox="1"/>
          <p:nvPr>
            <p:custDataLst>
              <p:tags r:id="rId10"/>
            </p:custDataLst>
          </p:nvPr>
        </p:nvSpPr>
        <p:spPr>
          <a:xfrm>
            <a:off x="4543425" y="277812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2" name="项标题"/>
          <p:cNvSpPr txBox="1"/>
          <p:nvPr>
            <p:custDataLst>
              <p:tags r:id="rId11"/>
            </p:custDataLst>
          </p:nvPr>
        </p:nvSpPr>
        <p:spPr>
          <a:xfrm>
            <a:off x="5334635" y="277812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游戏环节设计及实施效果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任意多边形: 形状 17"/>
          <p:cNvSpPr/>
          <p:nvPr>
            <p:custDataLst>
              <p:tags r:id="rId12"/>
            </p:custDataLst>
          </p:nvPr>
        </p:nvSpPr>
        <p:spPr>
          <a:xfrm rot="5400000">
            <a:off x="4229100" y="38074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6" name="序号"/>
          <p:cNvSpPr txBox="1"/>
          <p:nvPr>
            <p:custDataLst>
              <p:tags r:id="rId13"/>
            </p:custDataLst>
          </p:nvPr>
        </p:nvSpPr>
        <p:spPr>
          <a:xfrm>
            <a:off x="4543425" y="372681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8" name="项标题"/>
          <p:cNvSpPr txBox="1"/>
          <p:nvPr>
            <p:custDataLst>
              <p:tags r:id="rId14"/>
            </p:custDataLst>
          </p:nvPr>
        </p:nvSpPr>
        <p:spPr>
          <a:xfrm>
            <a:off x="5334635" y="372681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幼儿参与度及兴趣激发情况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任意多边形: 形状 1"/>
          <p:cNvSpPr/>
          <p:nvPr>
            <p:custDataLst>
              <p:tags r:id="rId15"/>
            </p:custDataLst>
          </p:nvPr>
        </p:nvSpPr>
        <p:spPr>
          <a:xfrm rot="5400000">
            <a:off x="4229100" y="570420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序号"/>
          <p:cNvSpPr txBox="1"/>
          <p:nvPr>
            <p:custDataLst>
              <p:tags r:id="rId16"/>
            </p:custDataLst>
          </p:nvPr>
        </p:nvSpPr>
        <p:spPr>
          <a:xfrm>
            <a:off x="4543425" y="562419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14" name="项标题"/>
          <p:cNvSpPr txBox="1"/>
          <p:nvPr>
            <p:custDataLst>
              <p:tags r:id="rId17"/>
            </p:custDataLst>
          </p:nvPr>
        </p:nvSpPr>
        <p:spPr>
          <a:xfrm>
            <a:off x="5334635" y="562419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游戏过程中的安全问题及应对措施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任意多边形: 形状 11"/>
          <p:cNvSpPr/>
          <p:nvPr>
            <p:custDataLst>
              <p:tags r:id="rId18"/>
            </p:custDataLst>
          </p:nvPr>
        </p:nvSpPr>
        <p:spPr>
          <a:xfrm rot="5400000">
            <a:off x="4229100" y="475551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8" name="序号"/>
          <p:cNvSpPr txBox="1"/>
          <p:nvPr>
            <p:custDataLst>
              <p:tags r:id="rId19"/>
            </p:custDataLst>
          </p:nvPr>
        </p:nvSpPr>
        <p:spPr>
          <a:xfrm>
            <a:off x="4543425" y="467550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20" name="项标题"/>
          <p:cNvSpPr txBox="1"/>
          <p:nvPr>
            <p:custDataLst>
              <p:tags r:id="rId20"/>
            </p:custDataLst>
          </p:nvPr>
        </p:nvSpPr>
        <p:spPr>
          <a:xfrm>
            <a:off x="5334635" y="467550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教师指导作用发挥情况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https://d.book118.com/638015103063006026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585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72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2"/>
  <p:tag name="KSO_WM_UNIT_INDEX" val="2"/>
  <p:tag name="KSO_WM_UNIT_LAYERLEVEL" val="1"/>
  <p:tag name="KSO_WM_UNIT_NOCLEAR" val="0"/>
  <p:tag name="KSO_WM_UNIT_PRESET_TEXT" val="YOUR  LOGO"/>
  <p:tag name="KSO_WM_UNIT_SUBTYPE" val="g"/>
  <p:tag name="KSO_WM_UNIT_TYPE" val="f"/>
  <p:tag name="KSO_WM_UNIT_VALUE" val="1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1"/>
  <p:tag name="KSO_WM_UNIT_INDEX" val="1"/>
  <p:tag name="KSO_WM_UNIT_LAYERLEVEL" val="1"/>
  <p:tag name="KSO_WM_UNIT_NOCLEAR" val="0"/>
  <p:tag name="KSO_WM_UNIT_PRESET_TEXT" val="20XX.XX.XX"/>
  <p:tag name="KSO_WM_UNIT_SUBTYPE" val="c"/>
  <p:tag name="KSO_WM_UNIT_TYPE" val="f"/>
  <p:tag name="KSO_WM_UNIT_VALUE" val="8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8"/>
</p:tagLst>
</file>

<file path=ppt/tags/tag218.xml><?xml version="1.0" encoding="utf-8"?>
<p:tagLst xmlns:p="http://schemas.openxmlformats.org/presentationml/2006/main">
  <p:tag name="KSO_WM_BEAUTIFY_FLAG" val="#wm#"/>
  <p:tag name="KSO_WM_SLIDE_ID" val="custom20230996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1"/>
  <p:tag name="KSO_WM_UNIT_INDEX" val="1_1_1"/>
  <p:tag name="KSO_WM_UNIT_LAYERLEVEL" val="1_1_1"/>
  <p:tag name="KSO_WM_UNIT_SUBTYPE" val="d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2"/>
  <p:tag name="KSO_WM_UNIT_INDEX" val="1_2_2"/>
  <p:tag name="KSO_WM_UNIT_LAYERLEVEL" val="1_1_1"/>
  <p:tag name="KSO_WM_UNIT_SUBTYPE" val="d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2"/>
  <p:tag name="KSO_WM_UNIT_INDEX" val="1_3_2"/>
  <p:tag name="KSO_WM_UNIT_LAYERLEVEL" val="1_1_1"/>
  <p:tag name="KSO_WM_UNIT_SUBTYPE" val="d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1"/>
  <p:tag name="KSO_WM_UNIT_INDEX" val="1_4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2"/>
  <p:tag name="KSO_WM_UNIT_INDEX" val="1_4_2"/>
  <p:tag name="KSO_WM_UNIT_LAYERLEVEL" val="1_1_1"/>
  <p:tag name="KSO_WM_UNIT_SUBTYPE" val="d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1"/>
  <p:tag name="KSO_WM_UNIT_INDEX" val="1_6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2"/>
  <p:tag name="KSO_WM_UNIT_INDEX" val="1_6_2"/>
  <p:tag name="KSO_WM_UNIT_LAYERLEVEL" val="1_1_1"/>
  <p:tag name="KSO_WM_UNIT_SUBTYPE" val="d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1"/>
  <p:tag name="KSO_WM_UNIT_INDEX" val="1_5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2"/>
  <p:tag name="KSO_WM_UNIT_INDEX" val="1_5_2"/>
  <p:tag name="KSO_WM_UNIT_LAYERLEVEL" val="1_1_1"/>
  <p:tag name="KSO_WM_UNIT_SUBTYPE" val="d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3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大班游戏钓鱼教案反思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2024-09-03T18:37:17.587</cp:lastPrinted>
  <dcterms:created xsi:type="dcterms:W3CDTF">2024-09-03T10:37:17Z</dcterms:created>
  <dcterms:modified xsi:type="dcterms:W3CDTF">2024-09-03T10:37:19Z</dcterms:modified>
</cp:coreProperties>
</file>