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5ED48-3AF2-48E4-835A-BA7475753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1813F-FD22-4260-9CED-96B3C4252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7ABFD4-AF6C-4971-BB5D-939CF679E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785190-7566-4862-B41A-3E4ECEB41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E2261E-CC5D-431A-BAE3-510FF3604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A01D3E-0F05-4DF3-AD99-584CF0803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29870E-9A38-4CAA-8856-1DD94804F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74D5EC-AF7F-443C-8ACE-94E51005D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3B6CC8-DBF2-4B21-A3CB-7F61BC8C8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BD68B-BF9F-4A91-B179-D2BA90BA1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3BAB40-379D-4193-8D5B-047A288A0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1610706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房地产行业营销策略分析报告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房地产营销策略分析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房地产行业市场分析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房地产营销策略案例分析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房地产营销策略建议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当前房地产市场发展状况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随着城市化进程的加速和居民收入水平的提高，房地产市场呈现出持续增长态势。本报告旨在分析房地产行业的营销策略，为开发商提供有益的参考和借鉴。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营销策略在房地产行业中的重要性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随着市场竞争的加剧，营销策略的制定和实施对于房地产开发项目的成功至关重要。通过合理的营销策略，开发商可以更好地吸引潜在客户、提升品牌知名度和销售业绩。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房地产行业是一个涉及土地、房产、基础设施建设等多个领域的综合性产业。该行业具有资金密集、地域性明显、政策敏感度高、周期性等特点。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随着城市化进程的深入和居民消费结构的升级，房地产市场正朝着品质化、差异化和多元化的方向发展。同时，政策调控和环保要求的提高也对房地产行业提出了新的挑战和机遇。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房地产行业概述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房地产营销策略分析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通过报纸、杂志、电视、广播等媒体发布广告，宣传房地产项目，吸引潜在客户。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户外广告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在城市主要路段、人流量大的地方设置户外广告牌、灯箱等，提高项目知名度。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举办开盘、认筹、团购等促销活动，提供折扣、优惠等促销措施，吸引客户购买。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建立房地产项目网站，详细介绍项目信息、户型、价格等，方便客户了解。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网站建设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网络推广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297" r="429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利用搜索引擎优化（SEO）、关键词广告（SEM）等手段，提高网站排名和曝光率。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利用微博、微信、抖音等社交媒体平台，发布项目动态、活动信息等内容，吸引关注和转发。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873" b="78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396" b="33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体验式营销策略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样板房展示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设计精美的样板房，展示户型、装修风格等，让客户提前体验未来家居生活。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参观活动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组织参观团，带领客户参观多个房地产项目，提供比较和选择的机会。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VR/AR技术应用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利用虚拟现实（VR）和增强现实（AR）技术，为客户呈现未来家居场景，提高客户体验感。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房地产行业市场分析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这部分消费者主要是首次购房者和改善型购房者，他们关注的是价格、地理位置和房屋质量。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958" r="89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333" r="173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542" r="65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刚需购房者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这部分消费者主要关注房地产市场的投资回报，如租金收益、房价上涨等。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投资购房者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这部分消费者主要是企业或商家，他们关注的是商业用途的房地产，如办公楼、商铺等。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商业购房者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https://d.book118.com/638016107064006027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2024-09-05T09:06:08.940</cp:lastPrinted>
  <dcterms:created xsi:type="dcterms:W3CDTF">2024-09-05T01:06:08Z</dcterms:created>
  <dcterms:modified xsi:type="dcterms:W3CDTF">2024-09-05T01:06:11Z</dcterms:modified>
</cp:coreProperties>
</file>