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70AEE-5E73-499B-81CE-6EC569987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30004-D8C4-4399-BB4E-6759997B8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E65E8-0412-4557-BAF2-B8EAE39B6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5A43A-F034-4CD6-B695-5600CA30D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FE68CC-6421-496E-9993-5FDBFC6E2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CAE863-B60C-4D01-81AB-E5FAF491E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8E1696-4506-42AB-B3B4-87741A452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A77D9E-2E45-4547-8751-401796457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430B7-DE10-4672-877C-74187DF42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E4C19-60E3-4512-B3E9-45C8D8CEE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42646-3EC3-4EB4-8688-E35EE622C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17035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40.教师节致敬活动策划方案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2023-12-21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活动策划与安排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活动预算与筹备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教师节由来及意义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教师节的意义在于肯定教师为教育事业所做的贡献，表达对教师的尊敬和感激之情，以及鼓励教师继续为教育事业努力。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1985年1月21日，第六届全国人大常委会第九次会议作出决议，将每年的9月10日定为我国的教师节。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43" r="1694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通过活动向全体教师致以崇高的敬意，感谢他们的辛勤付出和无私奉献。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传承和弘扬尊师重教的传统美德，营造尊师重教的良好社会氛围。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致敬教师，传承师德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18" r="30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提升校园文化氛围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丰富校园文化生活，提升校园的文化品位和格调。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增强学生的感恩意识，促进师生之间的交流和互动，构建和谐校园。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97" r="321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表达对教育事业的感激之情，肯定教育对个人成长和社会发展的重要性。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感恩教育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以具体行动向教师们表达敬意和感激，送上节日的祝福和礼物。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献礼师恩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主题：“感恩教育，献礼师恩”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突出教师对学生成长的巨大影响和贡献，表达对教师的深厚感情。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强调教育在社会发展中的重要作用，赞美教师为教育事业付出的辛勤努力。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口号：“师恩难忘，教育之光”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教育之光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师恩难忘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上午9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00-11:00：在学校礼堂举行教师节庆祝大会，表彰优秀教师并颁发荣誉证书。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下午2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00-4:00：在操场举行学生向老师献花仪式和文艺汇演，表达对老师的敬意和感激之情。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时间：9月10日（教师节当天）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地点：学校礼堂及操场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学校礼堂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用于举行教师节庆祝大会，布置得庄重而温馨，可容纳全校师生参加。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用于举行学生向老师献花仪式和文艺汇演，场地开阔，便于师生观看和参与。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活动策划与安排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由学校领导致辞，表达对教师的敬意和感激之情，同时阐述本次活动的目的和意义。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领导致辞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邀请一些知名人士或校友作为教师节活动的嘉宾，分享他们关于教育和教师的看法和感受，为活动增添色彩和深度。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嘉宾发言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开幕式：领导致辞、嘉宾发言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安排一些学生或教师演唱与教育、感恩相关的歌曲，营造温馨、感人的氛围。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选取具有教育意义的舞蹈，如民族舞、现代舞等，通过舞蹈的形式展现教育的多样性和教师的辛勤付出。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邀请一些擅长朗诵的教师或学生，朗诵与教育、感恩相关的诗歌或散文，抒发对教师的感激之情。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997" r="29997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歌曲演唱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舞蹈表演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朗诵表演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文艺表演：歌曲、舞蹈、朗诵等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学生代表发言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选取一些学生代表，让他们上台发言，分享自己与老师之间的感人故事，表达对老师的感激之情。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献花仪式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安排一场庄重而温馨的献花仪式，由学生代表向老师们献上鲜花，表达对老师的敬意和感激。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感恩环节：学生代表发言、献花仪式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https://d.book118.com/638017035053006045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2024-09-25T20:33:11.831</cp:lastPrinted>
  <dcterms:created xsi:type="dcterms:W3CDTF">2024-09-25T12:33:11Z</dcterms:created>
  <dcterms:modified xsi:type="dcterms:W3CDTF">2024-09-25T12:33:14Z</dcterms:modified>
</cp:coreProperties>
</file>