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85A5E-3875-4EF6-AC90-1F1D6FF8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24800-6675-4F99-A17C-DC4C70E6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3B1C9-6D85-456C-9E5B-FA9BFFD92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F7EF6-77C7-481D-AD05-92B8AAE48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0701B4-A4EB-44AC-8952-1215E0C8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E5DA73-8FC0-4831-B21F-DAA7F640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FE431-F6B7-4D11-8445-AB14CD72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6A8EB-FC92-4FD9-AAC7-87D742DA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9324D-A787-4450-AD23-0371B261A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2D2FF-7E7F-4E34-B00C-12F01DFF8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840D6-AADA-4414-9955-351B1525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703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安全驾驶习惯养成与持续学习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安全驾驶培训概述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38" r="240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9" r="295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驾驶员应具备良好的驾驶技能、安全意识和应急处理能力，以应对各种复杂的道路和交通环境。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安全驾驶是指驾驶员在行车过程中，严格遵守交通规则，保持高度警惕，确保自身及乘客安全的行为。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安全驾驶是保障道路交通安全的关键因素之一，能够显著降低交通事故的发生率，保护人民生命财产安全。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安全驾驶有助于提高道路通行效率，减少交通拥堵，降低能源消耗和环境污染。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提高驾驶员的安全意识和法律意识，使其自觉遵守交通规则和法律法规。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培养驾驶员的驾驶技能和应急处理能力，使其能够应对各种复杂的道路和交通环境。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帮助驾驶员养成良好的驾驶习惯，提高行车安全性和稳定性。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安全驾驶培训的目标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安全驾驶培训内容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基础驾驶技能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启动与停车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掌握正确的启动和停车流程，确保车辆平稳运行。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转弯与变道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掌握合适的转弯和变道技巧，提高行车安全性。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倒车与泊车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学会安全、准确地倒车和泊车，避免碰撞和刮擦。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掌握基本的交通规则，如限速、让行、禁止通行等，确保行车合规。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学会识别各类交通标志，如指示标志、警告标志、禁令标志等，以便正确应对。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交通规则与标志识别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识别交通标志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了解并遵守交通规则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37" r="30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在紧急情况下，能够迅速、准确地采取制动措施，降低事故风险。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紧急制动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遇到障碍物时，能够冷静判断、迅速反应，采取合适的避让措施。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避让障碍物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按照规定周期进行车辆保养，如更换机油、检查刹车等，确保车辆性能良好。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每次行车前进行简单的车辆检查，如轮胎气压、油量等，确保行车安全。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车辆维护与检查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安全驾驶培训方法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通过讲解和案例分析，使学员深入理解交通法规，提高交通安全意识。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交通法规学习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驾驶技巧理论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传授基本的驾驶技巧理论知识，如车辆操作、安全行车原则等。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教授应对紧急情况的方法，如突然刹车、车辆故障等。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提供模拟的驾驶环境，如模拟城市道路、高速公路等，让学员在安全的环境下练习驾驶。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模拟驾驶环境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模拟各种路况，如雨天、雾天、雪天等，让学员学会在不同天气和路况下的驾驶技巧。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应对不同路况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模拟紧急情况，如追尾、侧滑等，让学员学会正确应对紧急情况的方法。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紧急情况模拟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模拟驾驶训练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https://d.book118.com/638017035115006034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2024-09-13T06:21:28.824</cp:lastPrinted>
  <dcterms:created xsi:type="dcterms:W3CDTF">2024-09-12T22:21:28Z</dcterms:created>
  <dcterms:modified xsi:type="dcterms:W3CDTF">2024-09-12T22:21:30Z</dcterms:modified>
</cp:coreProperties>
</file>