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ED8931-395C-48E8-89D4-EAD6CD0D67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04DD62-5B1F-4CEE-AE09-01773320D9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2DB954-EC16-43E2-9F40-A74BA55764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E02EC0-1D89-4E15-B068-570F5A936B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F8E1844-16D8-40A7-9ADB-C8EF4ED655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842A852-4691-4D90-80E6-CAC8FDE0A1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18FBC5F-ED05-4DA4-B969-9F05F44D2D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B40E7B-12D0-4252-8927-FF136B4BEA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ACC22B-19DE-4C07-85CB-48166A174B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6F2466-0B9F-4994-A8AE-F0E9434BE7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189485-5BD5-4FB5-BB87-9E7800FB25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8017042011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关爱保护未成年人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45134" y="4864418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3575937" y="4864418"/>
            <a:ext cx="274958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</a:p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未成年人现状及问题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法律法规与政策支持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家庭教育与亲子关系建设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学校教育与心理辅导工作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社会环境优化与舆论引导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各方力量协同，共同关爱保护未成年人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未成年人现状及问题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6083" b="608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我国未成年人数量庞大，占总人口比例较高。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未成年人年龄结构呈现多样化，包括婴幼儿、学龄前儿童、中小学生等。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不同地区和城乡之间未成年人数量及结构存在差异。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未成年人数量及结构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465" r="1046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9974" r="997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2469" r="12469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21" name="TextBox 21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未成年人面临的主要问题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7" name="TextBox 47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家庭教育缺失或不当，导致孩子心理、行为等问题。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9" name="TextBox 49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学校教育过于注重知识传授，忽视德育、体育等方面的培养。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51" name="TextBox 51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社会环境复杂，未成年人容易受到不良信息、网络游戏等的影响。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3" name="TextBox 53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法律保护不够完善，部分未成年人权益受到侵害。</a:t>
              </a:r>
            </a:p>
          </p:txBody>
        </p:sp>
      </p:grpSp>
      <p:sp>
        <p:nvSpPr>
          <p:cNvPr id="54" name="TextBox 5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以上案例的教训是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需要家庭、学校、社会共同努力，加强对未成年人的关爱和保护。同时，完善相关法律法规，加大对侵害未成年人权益行为的打击力度。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某校学生校园欺凌事件，揭示了学校管理和教育方面的不足。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某地区未成年人沉迷网络游戏，导致学业荒废、家庭关系紧张等问题。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某家庭对孩子过度溺爱，造成孩子自私、任性等不良性格。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案例分析：典型事件与教训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法律法规与政策支持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国家相关法律法规解读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该法规定了义务教育的实施原则和管理制度，保障未成年人接受义务教育的权利，提高未成年人的文化素质。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《中华人民共和国义务教育法》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该法规定了未成年人的基本权利和保护原则，明确了家庭、学校、社会和国家的责任，为未成年人提供了全面的法律保护。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《中华人民共和国未成年人保护法》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该法旨在预防未成年人犯罪，通过加强家庭教育、学校教育、社会教育等多方面的措施，促进未成年人健康成长。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《中华人民共和国预防未成年人犯罪法》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地方政府将未成年人保护工作纳入经济社会发展总体规划，制定未成年人保护专项规划，明确保护目标、任务和措施。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制定未成年人保护规划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地方政府加强未成年人保护机构建设，完善救助保护网络，为需要帮助的未成年人提供及时有效的救助和保护。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加强未成年人保护机构建设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地方政府通过开展各种形式的宣传教育活动，提高全社会对未成年人保护工作的认识和重视程度，营造关爱保护未成年人的良好氛围。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开展未成年人保护宣传教育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地方政府政策举措介绍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社会组织积极参与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各类社会组织如儿童福利机构、青少年权益保护组织等积极参与未成年人保护工作，为未成年人提供心理咨询、法律援助、教育培训等服务。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开展合作项目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社会组织与政府、企业等合作开展未成年人保护项目，共同推动未成年人保护工作的发展。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加强自身建设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社会组织加强自身建设，提高专业化水平和服务能力，更好地为未成年人提供关爱和保护服务。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社会组织参与情况概述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家庭教育与亲子关系建设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家庭教育是孩子性格形成的关键因素，家长的言传身教对孩子的性格养成有着深远的影响。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塑造性格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7417" r="74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培养习惯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667" r="13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增进亲子关系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375" r="133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家庭教育有助于孩子养成良好的生活和学习习惯，为孩子的未来发展奠定基础。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通过家庭教育，家长可以更好地了解孩子的需求和想法，从而建立更加亲密的亲子关系。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家庭教育在孩子成长中作用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家长应该耐心倾听孩子的想法和感受，不要打断或忽视孩子的表达。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倾听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表达理解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避免批评和指责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用“我”语言表达感受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在倾听的基础上，家长应该表达对孩子的理解和支持，让孩子感受到被关注和被理解。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家长在沟通时应避免对孩子进行过多的批评和指责，而是以鼓励和引导为主。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家长可以用“我”语言来表达自己的感受和期望，让孩子更容易理解和接受。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亲子沟通技巧和方法分享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https://d.book118.com/638017042011006034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2024-09-12T06:17:00.810</cp:lastPrinted>
  <dcterms:created xsi:type="dcterms:W3CDTF">2024-09-11T22:17:00Z</dcterms:created>
  <dcterms:modified xsi:type="dcterms:W3CDTF">2024-09-11T22:17:02Z</dcterms:modified>
</cp:coreProperties>
</file>