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DC469-0FEB-4524-AF1B-5B9A766BE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F3DF0-A295-4BFA-8279-4CDC2AE6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CC7D3-8591-41B2-AF03-81A5C48B6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3BDE0-53DC-40E8-891A-C844DA47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25EEA-BE26-4D41-921E-804EB13D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95E2C-020A-4804-9F5D-6965DADB0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83150-8A4C-4D36-81A8-69746BFEE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3E6C0-907B-4551-A1FB-AFCBFC39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ADCAE-20BE-4909-AE0B-AED163672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72D1E-0B91-471B-A8F4-E1D8B2438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4080C-0DF4-40AD-BBF2-63123EFFD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707505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组建生态工程公司方案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生态工程公司概述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市场营销策略及实施计划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企业文化建设与可持续发展规划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生态工程公司概述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05" r="70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专注于利用生态学原理和方法，进行生态环境规划、设计、建设和管理的专业公司。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随着社会对生态环境保护的日益重视，生态工程公司逐渐从单一的生态治理向综合的生态服务转变，涉及领域不断拓宽，技术手段不断创新。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生态工程公司定义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国家及地方政府出台的一系列生态环境保护政策法规，为生态工程公司提供了广阔的市场空间。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随着公众环保意识的提高，对优美生态环境的需求不断增长，推动生态工程市场持续扩大。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相关行业的快速发展，如环保、林业、水务等，为生态工程公司提供了更多的业务机会和合作空间。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行业发展助力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行业前景展望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市场前景广阔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未来生态工程市场将持续增长，涉及领域将更加广泛，包括生态修复、生态景观、生态农业等。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技术创新引领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随着科技的不断进步，生态工程公司将更加注重技术创新和研发，提高服务质量和效率。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随着全球化的深入发展，生态工程公司将有更多机会参与国际项目合作和竞争，推动行业的国际化发展。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专注于生态工程领域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公司应专注于生态工程领域，致力于提供全面的生态工程解决方案，包括生态修复、生态保护、生态规划等。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打造行业领导者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通过不断创新和技术研发，公司应努力成为生态工程领域的领导者，引领行业发展和技术进步。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明确公司定位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通过深入了解市场需求和客户偏好，制定针对性的市场拓展战略，包括营销策略、品牌建设等，提高公司在市场中的知名度和竞争力。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注重技术研发和创新，不断引进和培养优秀人才，加强与高校、科研机构的合作，推动生态工程技术的发展和应用。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积极践行绿色发展理念，关注生态环境保护和可持续发展，推动公司业务与社会、环境的和谐发展。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制定发展战略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通过持续的技术研发和创新，形成公司在生态工程领域的技术优势，提高项目设计、施工和管理的专业水平。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打造一支高素质、专业化的人才团队，包括技术研发、市场营销、项目管理等方面的人才，为公司发展提供强有力的人才保障。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通过优质的项目和服务，树立公司良好的品牌形象，提高公司在市场中的知名度和美誉度，增强客户对公司的信任和认可。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建立跨部门协作机制，促进资源共享和优势互补。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精简管理层级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减少中间环节，提高决策效率。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明确部门职责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确保各部门职责清晰，避免工作重叠。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设计高效组织架构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制定针对性的人才引进计划，吸引优秀人才加入。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建立人才储备库，培养具备潜力的后备人才。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根据业务需求，采用多种用工形式，如全职、兼职、实习生等。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优化人力资源配置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采用线上、线下相结合的培训形式，提高培训效果。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多元化培训形式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为员工制定清晰的职业发展路径，激发员工晋升动力。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深入了解员工需求，制定个性化的培训计划。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定期对培训效果进行评估，及时调整培训计划和内容。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完善培训体系，提升员工素质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市场营销策略及实施计划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https://d.book118.com/638017075050006030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2024-09-06T17:53:27.849</cp:lastPrinted>
  <dcterms:created xsi:type="dcterms:W3CDTF">2024-09-06T09:53:27Z</dcterms:created>
  <dcterms:modified xsi:type="dcterms:W3CDTF">2024-09-06T09:53:29Z</dcterms:modified>
</cp:coreProperties>
</file>