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E77AD7-D10D-4CDA-A826-E239C635D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98D54C-134A-4957-BA4B-03B6ECEC0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18F95F-A65C-41BA-850C-BA30A80A0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1A7E06-BB7E-4DB1-BF5D-160ABFC27B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2B2021-FD78-42B8-BC5B-05ECE68630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9928DE-52E0-409C-96EE-138AD325A6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B7D159-5D6E-4D6E-A585-47C5296AB8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8E6901-E6B7-4B0D-99DF-5C96DFDDF9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B30E2A-0B35-45A6-8BA0-02FBDB78D0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0B09CA-9174-4089-B956-BBB5C3DB66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B5A69-2274-4F6E-81E4-DEB352E004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171070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神经脊柱疾病护理措施</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lumMod val="20000"/>
                  <a:lumOff val="80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神经脊柱疾病概述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神经脊柱疾病的药物治疗</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神经脊柱疾病的物理疗法</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神经脊柱疾病的康复训练</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神经脊柱疾病的预防与保健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神经脊柱疾病概述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612" r="761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神经脊柱疾病是指由于脊柱结构异常或脊柱周围软组织的病变，导致脊髓、神经根或血管受压，从而引发一系列神经系统症状的疾病。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神经脊柱疾病主要包括颈椎病、腰椎间盘突出症、腰椎管狭窄症等。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神经脊柱疾病的病因主要包括长期姿势不良、外伤、遗传因素、脊柱退行性变等。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神经脊柱疾病的病理机制主要是由于脊柱结构的异常或脊柱周围软组织的病变，导致脊髓、神经根或血管受压，影响神经信号的传递，引发疼痛、麻木、肌肉无力等症状。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神经脊柱疾病的临床表现主要包括颈部或腰部疼痛、放射性疼痛、肌肉无力、感觉异常、运动障碍等。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临床表现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神经脊柱疾病的诊断主要依据患者的病史、体格检查和影像学检查，如X光、CT、MRI等。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神经脊柱疾病的药物治疗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125" r="20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非处方药主要用于缓解轻度的神经脊柱疾病症状，如头痛、肌肉疼痛等。常见的非处方药包括非甾体抗炎药、止痛药等。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非处方药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处方药主要用于治疗中度至重度的神经脊柱疾病，如神经根痛、脊髓压迫等。常见的处方药包括糖皮质激素、抗癫痫药、抗抑郁药等。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处方药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非处方药与处方药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750" r="19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副作用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药物治疗过程中可能出现一些副作用，如恶心、呕吐、头晕、过敏反应等。患者应遵循医生的建议，定期检查和调整药物剂量，以减少副作用的发生。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注意事项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患者在服用药物时应避免自行增减剂量或更换药物，以免影响治疗效果或引发不良反应。同时，患者应保持健康的生活方式，如合理饮食、适量运动等，以降低药物副作用的风险。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药物副作用与注意事项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药物治疗的适应症与禁忌症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适应症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药物治疗的适应症主要包括神经根痛、脊髓压迫、肌肉疼痛等神经脊柱疾病症状。患者应在医生的指导下选择合适的药物治疗方案。</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禁忌症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某些药物可能不适用于某些患者，如孕妇、哺乳期妇女、肝肾功能不全者等。患者在接受药物治疗前应向医生详细说明自己的健康状况，以便医生制定合适的治疗方案。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神经脊柱疾病的物理疗法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https://d.book118.com/638017107014006032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2024-09-09T08:05:40.279</cp:lastPrinted>
  <dcterms:created xsi:type="dcterms:W3CDTF">2024-09-09T00:05:40Z</dcterms:created>
  <dcterms:modified xsi:type="dcterms:W3CDTF">2024-09-09T00:05:42Z</dcterms:modified>
</cp:coreProperties>
</file>