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9ED1EB-29AA-4039-BF64-60D80414D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35A856-E5FF-4A0D-9FE4-E963AE350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FF286E-BC89-45E3-8041-868470C5C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8F7671-1409-46FC-BD1F-8D3ECD29F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0F8CE3-DEF0-4861-9E78-AD2599C726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C83DAB-A371-4475-AF62-F9FBA30247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270FA9-EF20-43E3-9462-BEB39842E4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FC7D0C-1A76-4333-8DFA-3EA54C92C9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231DD4-F29A-4DDB-AF75-E29089740B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FB505-2F09-4CDD-92A8-C6DAD2F27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C6D874-BB8E-427B-9D34-E95C9F37B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20077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心肺复苏术漫画</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心肺复苏术简介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心肺复苏术操作流程</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心肺复苏术漫画创作思路</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心肺复苏术漫画展示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心肺复苏术漫画的教育意义</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心肺复苏术简介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35" r="3193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0117" r="4011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506" r="3350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心肺复苏术（CPR）是一种紧急处理技术，用于在心脏骤停的情况下维持大脑的氧气供应和促进血液循环。</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在心脏骤停的情况下，心肺复苏术可以显著提高患者的生存率，减少脑损伤和其他并发症的风险。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心肺复苏术的历史可以追溯到20世纪50年代，当时人们开始认识到心脏骤停是一个可以通过外部干预来治疗的问题。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随着医学研究和技术的不断进步，心肺复苏术的方法和标准也在不断更新和完善，以提高患者的生存率。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563" r="2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心肺复苏术适用于各种可能导致心脏骤停的情况，如心脏病发作、窒息、溺水、药物过量等。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在一些情况下，心肺复苏术可能不适用，如患者已经死亡、存在骨折或其他严重的医学问题等。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适用场景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不适用场景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适用场景</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心肺复苏术操作流程</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首先确保施救现场安全，避免对施救者和患者造成二次伤害。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判断现场环境安全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542" r="7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判断患者意识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692" r="156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大声呼叫患者，并轻拍双肩，观察是否有反应。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若患者无意识，立即拨打急救电话，并让身边人帮忙取来AED。</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CPR操作步骤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099" b="1109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CPR操作步骤</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检查呼吸</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观察患者胸部是否有起伏，并倾听是否有呼吸声。若呼吸停止，立即进行心肺复苏。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胸外按压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找到按压位置（两乳头连线中点），将手掌根部放于按压部位，另一只手交叉重叠放在该手上，进行有节奏的按压。</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开放气道</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在按压过程中，需保持患者气道通畅，可通过抬头提颏法或推举下颌法来开放患者气道。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人工呼吸</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捏住患者鼻子，对患者口部吹气两次，每次吹气持续吹气1秒以上，确保胸廓隆起。</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持续心肺复苏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按照30次按压和2次人工呼吸的比例循环进行，直至患者恢复自主呼吸和心跳或专业救援人员到达。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CPR操作步骤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人工呼吸时不要过度吹气，以免导致气体进入患者胃部导致呕吐。</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避免过度通气</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按压速度为每分钟100-120次，深度为5-6cm，避免按压过快或过深导致肋骨骨折。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避免按压过快或过深</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在心肺复苏过程中，尽量减少患者身体上的移动，以免影响按压效果。</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避免在患者身上移动</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心肺复苏过程中应持续进行，不要轻易放弃或中断。</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避免中断</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90" b="249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施救者应保持正确的姿势，双肘伸直，上肢位于肩膀高度，利用上半身的重量进行按压。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正确姿势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按压时应采用掌根接触按压部位，避免手指按压导致骨折。同时，注意放松时双手不离开胸壁，确保按压与放松比例相同。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手法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正确姿势与手法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https://d.book118.com/638020077044006031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2024-09-08T04:46:44.070</cp:lastPrinted>
  <dcterms:created xsi:type="dcterms:W3CDTF">2024-09-07T20:46:44Z</dcterms:created>
  <dcterms:modified xsi:type="dcterms:W3CDTF">2024-09-07T20:46:46Z</dcterms:modified>
</cp:coreProperties>
</file>