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B79BA-7948-40C2-99F3-7731B624C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10A14-0D67-4AED-9890-F456EA504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05824-626C-457B-8ED8-FB1A24BD6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E21FE-3E19-42AA-93D1-E84CBA5E3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894AAA-0597-4E35-93F4-3F4E512D3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B2549B-22E5-4C82-873C-CED733DB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7281AD-5898-4DD2-991B-3BEBFCF61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FE509-0283-4947-8376-84B18AFD0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98674-46D6-44D5-B844-55DAC9EB6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9F1E7-2D44-4FFE-AB78-396C791F2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85AD9-8D26-48A2-A86C-EAB396F93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20130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门窗的构造及分类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门窗的构造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门窗的分类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门窗的性能与特点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门窗的选购与安装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门窗的维护与保养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门窗为室内外空气流通提供通道，有助于改善室内空气质量。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门窗是建筑物中用于通风、采光、保温、隔热、防风雨、防盗等功能的重要构件，同时也是建筑立面造型的重要组成部分。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采光照明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通过门窗引入自然光线，减少室内照明能耗，同时提供舒适的视觉环境。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防风雨、防盗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门窗作为建筑外围护结构的一部分，具有防风雨、防盗等安全功能。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保温隔热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门窗具有良好的保温隔热性能，有助于减少能源浪费，提高室内舒适度。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444" b="24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古代门窗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古代门窗以木质为主，形式简单，功能单一，主要满足基本的通风、采光需求。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近现代门窗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随着工业革命的兴起和建筑技术的发展，门窗材料逐渐丰富，包括钢、铝、塑料等。同时，门窗的构造和性能也不断提升，如密封性、保温性、隔音性等。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当代门窗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当代门窗在材料、设计、制造等方面不断创新，注重环保、节能、智能化等发展方向。例如，智能门窗可通过感应器自动开关，提高使用便捷性和安全性。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门窗的构造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窗框连接方式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焊接、螺栓连接、插接等。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窗框材料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铝合金、塑钢、木材等。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窗框截面形状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矩形、圆形、椭圆形等。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窗框的构造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917" b="209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窗扇材料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玻璃、塑料、木材等。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窗扇类型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平开窗、推拉窗、旋转窗等。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窗扇开启方式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手动、电动、智能控制等。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窗扇的构造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合页、铰链、把手、锁具等。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五金件种类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不锈钢、铝合金、锌合金等。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五金件材料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电镀、喷涂、氧化等。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五金件表面处理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门窗五金件的构造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门窗的分类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38" r="2733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06" r="136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29" b="1442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按开启方式分类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通过左右或上下推拉的方式开启或关闭，常见于现代家居和商业场所。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通过向内或向外旋转的方式开启，常见于传统建筑和古典风格的家居。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由多个扇叶组成，可以折叠起来节省空间，适用于阳台、隔断等场所。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通过中心轴旋转的方式开启，常见于一些特殊设计的建筑和展示场所。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推拉门窗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平开门窗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折叠门窗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旋转门窗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木门窗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铝合金门窗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塑钢门窗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不锈钢门窗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按材质分类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652" r="76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9469" b="946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755" b="1175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以木材为主要原料，具有良好的保温、隔音性能和自然的质感。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以铝合金为主要原料，具有轻便、耐腐蚀、易维护等特点。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以塑料和钢材为主要原料，具有优良的保温、隔音、防火等性能。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以不锈钢为主要原料，具有耐腐蚀、强度高、安全性好等特点。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防盗门窗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防火门窗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隔音门窗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保温门窗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按功能分类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采用特殊设计和材料，具有防砸、防撬等安全功能。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采用多层玻璃、密封条等隔音材料，有效降低噪音干扰。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采用耐火材料和特殊设计，具有一定的耐火时间和隔热性能。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采用中空玻璃、断桥铝等保温材料，提高门窗的保温性能。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https://d.book118.com/638020130120006034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2024-09-13T07:22:34.777</cp:lastPrinted>
  <dcterms:created xsi:type="dcterms:W3CDTF">2024-09-12T23:22:34Z</dcterms:created>
  <dcterms:modified xsi:type="dcterms:W3CDTF">2024-09-12T23:22:36Z</dcterms:modified>
</cp:coreProperties>
</file>