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D9E565-361C-4593-91C1-B7279F850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49025-68E8-4A6D-BFA3-6E65728C9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5F4651-1215-4337-AA23-04BBD3C44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D5F794-832B-4B24-B4CD-15923326B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933F97-2F5E-4534-A22F-61CF63FA1D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68D766-366E-4E82-B3A2-AD50648E6C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DA3EDD-2A4E-46DD-A425-204288B7A6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452A59-BAAB-46AA-809C-DABDB224A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22E80C-9626-43AD-ADCC-6F047E133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3701C-3A79-4C88-9054-3BCBBC37F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9C5617-E3FD-4B1C-9C76-F66452483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2101604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石油化工行业2024年生产规模预测</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2023-12-30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2024年生产规模预测方法论述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原材料供应及价格走势分析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技术创新对生产规模的影响研究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市场需求变化对生产规模的影响分析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环境保护政策对生产规模的影响探讨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行业概述与发展趋势</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石油化工行业是全球最大的工业行业之一，涉及石油炼制、化工原料及制品的生产和销售等。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行业规模庞大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该行业对技术和设备的要求较高，需要不断进行技术创新和设备升级。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技术密集型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石油化工行业的产业链包括石油勘探、开采、炼制、化工原料生产、制品生产等多个环节。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产业链长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国际油价的波动对石油化工行业的成本和盈利具有重要影响。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受国际油价波动影响</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石油化工行业现状及特点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国内市场规模不断扩大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随着国内经济的快速发展，石油化工产品的需求不断增长，市场规模持续扩大。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国际市场竞争激烈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国际石油化工市场竞争激烈，国内企业需要不断提高产品质量和技术水平，才能在竞争中立于不败之地。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国内外市场差异明显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国内外市场在产品类型、品质要求、消费习惯等方面存在明显差异，国内企业需要针对不同市场需求进行产品开发和营销策略调整。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随着环保意识的提高，各国政府对石油化工行业的环保要求越来越严格，企业需要加大环保投入，降低污染排放。</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能源政策调整</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各国政府为了保障能源安全，不断调整能源政策，对石油化工行业的发展产生重要影响。例如，一些国家鼓励发展可再生能源，减少对传统能源的依赖。</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贸易政策变化</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国际贸易政策的变化对石油化工行业的进出口业务具有重要影响。例如，关税调整、贸易壁垒等措施可能影响企业的出口业务。</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环保政策趋紧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随着全球气候变化和环境问题日益严重，石油化工行业将朝着绿色低碳方向发展，加大清洁能源和可再生资源的利用力度。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绿色低碳发展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数字化技术的广泛应用将为石油化工行业带来新的发展机遇。企业可以利用大数据、人工智能等技术提高生产效率、优化供应链管理、降低运营成本等。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数字化转型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创新是石油化工行业持续发展的重要动力。企业需要加大科研投入，推动技术创新和产业升级，提高核心竞争力。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创新驱动发展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2024年生产规模预测方法论述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运用统计方法对历史数据进行处理和分析，识别出行业发展的趋势和周期性变化。</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预测模型构建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基于历史数据的分析结果，构建时间序列模型或回归模型，对2024年的生产规模进行预测。</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数据收集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收集过去数年内石油化工行业的生产数据，包括产量、产能利用率、原材料消耗等。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基于历史数据的统计分析法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通过问卷调查或面对面访谈的方式，向专家小组征集关于2024年生产规模的预测意见。</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挑选具有丰富经验和专业知识的石油化工行业专家，组成专家小组。</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根据专家的专业领域、经验和历史预测准确率等因素，对专家的意见进行权重分配。</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将各位专家的预测意见按照权重进行加权平均，得出最终的预测结果。</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专家选择</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权重分配</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意见征集</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预测结果汇总</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专家意见征集与权重分配法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选择适合石油化工行业的经济模型，如供需平衡模型、投入产出模型等。</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根据历史数据和行业发展趋势，设定模型的参数，如需求弹性、供给弹性、技术进步率等。</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将设定的参数代入经济模型中进行运算，得出2024年的生产规模预测结果。</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经济模型选择</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参数设定</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模型运算</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经济模型构建与参数设定法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多种方法综合评估及优化选择</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将综合预测方案与历史数据进行对比验证，确保预测结果的准确性和可靠性。</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结果验证</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对基于历史数据的统计分析法、专家意见征集与权重分配法、经济模型构建与参数设定法等多种预测方法的结果进行评估，比较各自的优缺点和预测精度。</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方法评估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根据评估结果，选择预测精度较高、稳定性较好的方法进行组合优化，形成综合预测方案。</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优化选择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原材料供应及价格走势分析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006" b="30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主要原材料种类及其用途介绍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石油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作为石油化工行业的主要原料，石油经过不同的加工过程可以得到各种石化产品，如汽油、柴油、润滑油等。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天然气</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天然气是石油化工行业的重要原料之一，主要用于生产合成氨、甲醇等化工产品。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乙烯、丙烯等烯烃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烯烃是石油化工行业的基础原料，通过聚合、裂解等反应可以得到各种合成树脂、合成橡胶、合成纤维等。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国内外原材料市场价格波动情况回顾</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国际市场价格波动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近年来，受全球经济复苏、地缘政治紧张局势等多重因素影响，国际石油市场价格波动较大。同时，天然气价格也受到供需关系、季节性因素等影响而呈现波动。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国内市场价格波动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我国石油化工行业原材料市场价格受到国际市场价格波动、国内政策调整、市场供需变化等多重因素影响，价格波动也较为频繁。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根据国内外石油、天然气等原材料的产能和供需情况分析，预计2024年原材料供应总体稳定，但局部地区可能出现阶段性紧张。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供应预测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考虑到国际政治经济环境的不确定性以及国内外市场供需变化等因素，预计2024年石油化工行业原材料市场价格将呈现波动上行的趋势。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价格走势判断</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2024年原材料供应预测及价格走势判断</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https://d.book118.com/638021016046006023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2024-08-29T20:42:46.187</cp:lastPrinted>
  <dcterms:created xsi:type="dcterms:W3CDTF">2024-08-29T12:42:46Z</dcterms:created>
  <dcterms:modified xsi:type="dcterms:W3CDTF">2024-08-29T12:42:48Z</dcterms:modified>
</cp:coreProperties>
</file>