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ACFE3E-C018-4E88-BBB8-B290AA51C2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4D5F5-04C7-4C56-ADC8-A2D02E5DD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D19271-B9DB-4A71-9908-A5D4C37D75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78A357-10BD-438F-AD1B-AF97C2C420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CBB188-2713-40EB-8112-89AEB4FD3D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13471C-0064-4A8F-8381-D830A70836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ACA4C6-D860-4A33-BA53-8C48821A4D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241278-9649-4C84-B877-0933FCF3D1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646EDC-1E1B-4665-81E0-03DCB4C884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27BF56-20DD-4FC9-9F03-9806F7AB1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6474F-1FC5-4010-B780-9C2C19EDE8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2304313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solidFill>
                <a:latin typeface="Microsoft Yahei"/>
                <a:ea typeface="Microsoft Yahei"/>
                <a:cs typeface="Microsoft Yahei"/>
              </a:rPr>
              <a:t>社交媒体心理健康焦虑</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汇报人：XXX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2024-01-11</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社交媒体对心理健康的影响</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社交媒体心理健康焦虑的原因</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如何应对社交媒体心理健康焦虑</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社交媒体心理健康的未来展望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社交媒体对心理健康的影响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社交媒体使用与强迫症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社交媒体上不断更新的信息和内容可能导致强迫症，表现为过度关注和检查社交媒体，无法自拔。</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社交媒体使用与广泛性焦虑症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社交媒体使用过度可能导致广泛性焦虑症，表现为持续的担忧和不安，影响日常生活和工作。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社交媒体使用与恐慌症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社交媒体上大量的负面信息和压力可能引发恐慌症，导致突发的强烈恐惧和不安。</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社交媒体使用与焦虑症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567" r="656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青少年在社交媒体上过度比较和自我否定，可能导致抑郁症，表现为持续的情绪低落和兴趣丧失。</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社交媒体使用与青少年抑郁症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成人通过社交媒体过度关注他人的生活和评价，可能导致自我否定和抑郁症。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社交媒体使用与成人抑郁症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新妈妈过度使用社交媒体可能导致产后抑郁症，影响母婴健康和家庭关系。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社交媒体使用与产后抑郁症</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社交媒体使用与抑郁症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社交媒体使用与失眠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晚上使用社交媒体可能导致失眠，影响睡眠质量和精神状态。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社交媒体使用与睡眠质量下降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频繁查看社交媒体上的信息可能导致睡眠质量下降，影响身体和心理健康。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社交媒体使用与睡眠时相延迟</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社交媒体的过度使用可能导致睡眠时相延迟，即晚睡晚起，影响正常的生活和工作节奏。</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社交媒体使用与睡眠障碍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社交媒体心理健康焦虑的原因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社交比较是指个体在社交媒体上通过比较自己与他人的情况来评估自己的价值、能力和幸福感。这种比较往往会导致个体产生焦虑、抑郁和自卑等负面情绪。</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社交媒体上呈现的往往是他人经过筛选和美化后的生活，这使得个体容易产生不切实际的期望和压力，认为自己也应该过上同样的“完美”生活。</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社交比较还可能导致个体忽视自己的优点和成就，过分关注自己的不足和缺陷，进一步加剧焦虑和自卑情绪。</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1611" b="1611"/>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2819" r="2819"/>
          <a:stretch>
            <a:fillRect/>
          </a:stretch>
        </p:blipFill>
        <p:spPr>
          <a:xfrm>
            <a:off x="1099415" y="4686721"/>
            <a:ext cx="1926336" cy="1682496"/>
          </a:xfrm>
          <a:prstGeom prst="hexagon">
            <a:avLst/>
          </a:prstGeom>
        </p:spPr>
      </p:pic>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社交比较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完美主义倾向是指个体在社交媒体上过分追求完美，认为自己应该在各个方面都做到最好，不容许任何瑕疵和错误。</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这种倾向会导致个体对自己过于苛求，产生过度的焦虑和压力，同时也会影响其与他人的交往和互动。</a:t>
            </a:r>
          </a:p>
        </p:txBody>
      </p:sp>
      <p:pic>
        <p:nvPicPr>
          <p:cNvPr id="6" name="Picture 6"/>
          <p:cNvPicPr>
            <a:picLocks noChangeAspect="1"/>
          </p:cNvPicPr>
          <p:nvPr/>
        </p:nvPicPr>
        <p:blipFill>
          <a:blip r:embed="rId2"/>
          <a:srcRect t="15164" b="1516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完美主义倾向还可能导致个体过分关注他人的评价和看法，过分在意自己在社交媒体上的形象和表现，从而加剧焦虑情绪。</a:t>
            </a:r>
          </a:p>
        </p:txBody>
      </p:sp>
      <p:pic>
        <p:nvPicPr>
          <p:cNvPr id="10" name="Picture 10"/>
          <p:cNvPicPr>
            <a:picLocks noChangeAspect="1"/>
          </p:cNvPicPr>
          <p:nvPr/>
        </p:nvPicPr>
        <p:blipFill>
          <a:blip r:embed="rId4"/>
          <a:srcRect t="13623" b="13623"/>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完美主义倾向</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455" b="1145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9373" b="19373"/>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害怕错过（FOMO）</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害怕错过是指在社交媒体上看到他人正在经历有趣、刺激或有意义的事情时，自己会感到焦虑和不安，认为自己也应该参与其中。</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这种情绪会导致个体过分关注他人正在做什么，而忽视自己的生活和目标，从而影响自己的心理健康和生活质量。</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害怕错过还可能导致个体产生不健康的行为，如过度使用社交媒体、强迫症等，进一步加剧焦虑情绪。</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https://d.book118.com/638023043132006042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2024-09-22T04:19:23.296</cp:lastPrinted>
  <dcterms:created xsi:type="dcterms:W3CDTF">2024-09-21T20:19:23Z</dcterms:created>
  <dcterms:modified xsi:type="dcterms:W3CDTF">2024-09-21T20:19:25Z</dcterms:modified>
</cp:coreProperties>
</file>