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2A2AF9-23BF-4B02-8CE2-8C5307603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3E3BC-B488-4541-8CB7-DDA14EA30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968A4-FFD2-462C-A775-F900EBA48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F48E68-0E75-4FBB-8B5A-7C345F58C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A2ADD8-1E10-47AF-AE32-0E53489A1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1113EA-609B-4FFB-B518-D6CB849D5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82D2F2-CB63-4E77-BFF4-EC911462D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4C3FFE-5003-4E17-AC23-A288789D7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5F3F6D-FF19-4C9B-9802-B8B2521B0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CAD1E-D620-4DCE-A87F-068770269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81374-CFFA-415E-9C35-2366B865B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23047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人文总结汇报\n## 1.护理人文的基本概念与重要性\n### 1.1护理人文的定义及其涵盖范围\n### 1.2护理人文在护理行业中的作用\n### 1.3护理人文对患者满意度的影响\n## 2.护理人文的实践案例分析\n### 2.1成功的护理人文实践案例介绍\n### 2.2护理人文实践中的挑战与应对策略\n### 2.3护理人文实践的经验教训与启示\n## 3.提高护理人文水平的策略与方法\n### 3.1加强护理人员的教育培训与素质提升\n### 3.2建立完善护理人文管理体系与制度\n### 3.3利用科技手段提高护理人文水平\n## 4.护理人文与护理质量的关系\n### 4.1护理人文对护理质量的影响分析\n### 4.2护理人文与护理安全的关联性\n### 4.3护理人文对护理团队协作的作用\n## 5.护理人文在未来的发展趋势与展望\n### 5.1护理人文发展的前沿动态与趋势\n### 5.2护理人文在未来护理教育中的地位\n### 5.3护理人文在未来护理实践中的广泛应用与拓展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护理人文总结汇报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护理人文的基本概念与重要性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护理人文是指护理工作中的人文关怀和人文精神</a:t>
                </a:r>
                <a:endParaRPr/>
              </a:p>
            </p:txBody>
          </p:sp>
          <p:sp>
            <p:nvSpPr>
              <p:cNvPr id="1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人文关怀：关注患者的心理、情感、文化等需求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人文精神：体现在护理工作中的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尊重、关爱、同理心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等价值观</a:t>
                </a:r>
                <a:endParaRPr/>
              </a:p>
            </p:txBody>
          </p:sp>
          <p:sp>
            <p:nvSpPr>
              <p:cNvPr id="1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护理人文的涵盖范围</a:t>
                </a:r>
                <a:endParaRPr/>
              </a:p>
            </p:txBody>
          </p:sp>
          <p:sp>
            <p:nvSpPr>
              <p:cNvPr id="1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职业道德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沟通技巧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护理环境中的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文化氛围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人文关怀</a:t>
                </a:r>
                <a:endParaRPr/>
              </a:p>
            </p:txBody>
          </p:sp>
          <p:sp>
            <p:nvSpPr>
              <p:cNvPr id="1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护理人文的定义及其涵盖范围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</a:t>
                </a:r>
                <a:endParaRPr/>
              </a:p>
            </p:txBody>
          </p:sp>
          <p:sp>
            <p:nvSpPr>
              <p:cNvPr id="18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人文关怀和心理护理有助于缓解患者的心理压力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尊重和关爱患者有助于提高患者的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信任度</a:t>
                </a:r>
                <a:endParaRPr/>
              </a:p>
            </p:txBody>
          </p:sp>
        </p:grpSp>
        <p:grpSp>
          <p:nvGrpSpPr>
            <p:cNvPr id="18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</a:t>
                </a:r>
                <a:endParaRPr/>
              </a:p>
            </p:txBody>
          </p:sp>
          <p:sp>
            <p:nvSpPr>
              <p:cNvPr id="18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护理人文有助于提高护理人员的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工作积极性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良好的沟通技巧和心理护理能够提高护理工作的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效率</a:t>
                </a:r>
                <a:endParaRPr/>
              </a:p>
            </p:txBody>
          </p:sp>
        </p:grpSp>
        <p:grpSp>
          <p:nvGrpSpPr>
            <p:cNvPr id="18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8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促进护理团队协作</a:t>
                </a:r>
                <a:endParaRPr/>
              </a:p>
            </p:txBody>
          </p:sp>
          <p:sp>
            <p:nvSpPr>
              <p:cNvPr id="19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人文精神有助于建立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的团队氛围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护理人文有助于提高团队成员之间的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endParaRPr/>
              </a:p>
            </p:txBody>
          </p: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护理人文在护理行业中的作用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94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95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96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提高患者满意度</a:t>
                </a:r>
                <a:endParaRPr/>
              </a:p>
            </p:txBody>
          </p:sp>
          <p:sp>
            <p:nvSpPr>
              <p:cNvPr id="19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人文关怀和心理护理能够提高患者的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心理舒适度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尊重和关爱患者能够提高患者的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满意度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忠诚度</a:t>
                </a:r>
                <a:endParaRPr/>
              </a:p>
            </p:txBody>
          </p:sp>
        </p:grpSp>
        <p:grpSp>
          <p:nvGrpSpPr>
            <p:cNvPr id="199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00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降低投诉率</a:t>
                </a:r>
                <a:endParaRPr/>
              </a:p>
            </p:txBody>
          </p:sp>
          <p:sp>
            <p:nvSpPr>
              <p:cNvPr id="20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护理人文有助于减少护理工作中的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失误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人文关怀和心理护理有助于缓解患者的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不满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抱怨</a:t>
                </a:r>
                <a:endParaRPr/>
              </a:p>
            </p:txBody>
          </p:sp>
        </p:grpSp>
        <p:grpSp>
          <p:nvGrpSpPr>
            <p:cNvPr id="203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04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提高患者推荐率</a:t>
                </a:r>
                <a:endParaRPr/>
              </a:p>
            </p:txBody>
          </p:sp>
          <p:sp>
            <p:nvSpPr>
              <p:cNvPr id="20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护理人文有助于提高患者的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口碑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推荐意愿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人文关怀和心理护理有助于建立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良好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的医患关系</a:t>
                </a:r>
                <a:endParaRPr/>
              </a:p>
            </p:txBody>
          </p: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护理人文对患者满意度的影响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护理人文的实践案例分析</a:t>
            </a:r>
            <a:endParaRPr/>
          </a:p>
        </p:txBody>
      </p:sp>
      <p:sp>
        <p:nvSpPr>
          <p:cNvPr id="21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案例一：某医院的人文关怀护理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关怀服务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温馨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的护理环境</a:t>
                </a:r>
                <a:endParaRPr/>
              </a:p>
            </p:txBody>
          </p:sp>
          <p:pic>
            <p:nvPicPr>
              <p:cNvPr id="2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案例二：某护理团队的沟通技巧培训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沟通技巧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人文素养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改善患者与护理人员之间的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信任度</a:t>
                </a:r>
                <a:endParaRPr/>
              </a:p>
            </p:txBody>
          </p:sp>
          <p:pic>
            <p:nvPicPr>
              <p:cNvPr id="22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案例三：某医院的护理文化建设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培育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的护理文化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职业认同感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工作满意度</a:t>
                </a:r>
                <a:endParaRPr/>
              </a:p>
            </p:txBody>
          </p:sp>
          <p:pic>
            <p:nvPicPr>
              <p:cNvPr id="22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成功的护理人文实践案例介绍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挑战一：护理人员的人文素养不足</a:t>
                </a:r>
                <a:endParaRPr/>
              </a:p>
            </p:txBody>
          </p:sp>
          <p:sp>
            <p:nvSpPr>
              <p:cNvPr id="23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应对策略：加强护理人员的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素质提升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提高护理人员的人文素养和沟通能力</a:t>
                </a:r>
                <a:endParaRPr/>
              </a:p>
            </p:txBody>
          </p:sp>
        </p:grpSp>
        <p:grpSp>
          <p:nvGrpSpPr>
            <p:cNvPr id="23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挑战二：护理工作中的沟通障碍</a:t>
                </a:r>
                <a:endParaRPr/>
              </a:p>
            </p:txBody>
          </p:sp>
          <p:sp>
            <p:nvSpPr>
              <p:cNvPr id="23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应对策略：加强护理人员的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沟通技巧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提高患者与护理人员之间的沟通效果</a:t>
                </a:r>
                <a:endParaRPr/>
              </a:p>
            </p:txBody>
          </p:sp>
        </p:grpSp>
        <p:grpSp>
          <p:nvGrpSpPr>
            <p:cNvPr id="23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挑战三：护理环境的人文氛围不足</a:t>
                </a:r>
                <a:endParaRPr/>
              </a:p>
            </p:txBody>
          </p:sp>
          <p:sp>
            <p:nvSpPr>
              <p:cNvPr id="23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应对策略：加强护理环境的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文化建设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人文关怀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营造温馨、和谐的护理环境</a:t>
                </a:r>
                <a:endParaRPr/>
              </a:p>
            </p:txBody>
          </p:sp>
        </p:grpSp>
      </p:grpSp>
      <p:pic>
        <p:nvPicPr>
          <p:cNvPr id="24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护理人文实践中的挑战与应对策略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4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4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护理人文不是一时的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，而是需要长期关注和投入的领域</a:t>
                </a:r>
                <a:endParaRPr/>
              </a:p>
            </p:txBody>
          </p:sp>
          <p:sp>
            <p:nvSpPr>
              <p:cNvPr id="24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经验教训：护理人文实践需要持续和系统性的推进</a:t>
                </a:r>
                <a:endParaRPr/>
              </a:p>
            </p:txBody>
          </p:sp>
          <p:sp>
            <p:nvSpPr>
              <p:cNvPr id="25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5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护理人员、患者、家属等都需要参与到护理人文实践中来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护理人文实践需要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，以适应不断变化的医疗环境</a:t>
                </a:r>
                <a:endParaRPr/>
              </a:p>
            </p:txBody>
          </p:sp>
          <p:sp>
            <p:nvSpPr>
              <p:cNvPr id="25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启示：护理人文实践需要全员和全方位的参与</a:t>
                </a:r>
                <a:endParaRPr/>
              </a:p>
            </p:txBody>
          </p:sp>
          <p:sp>
            <p:nvSpPr>
              <p:cNvPr id="25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护理人文实践的经验教训与启示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提高护理人文水平的策略与方法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加强护理人员的职业道德教育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培养护理人员的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责任感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使命感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职业认同感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忠诚度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加强护理人员的沟通技巧培训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人文素养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改善患者与护理人员之间的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信任度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加强护理人员的心理护理培训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心理压力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焦虑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加强护理人员的教育培训与素质提升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https://d.book118.com/638023047127006037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护理人文总结汇报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2024-09-17T21:27:09.932</cp:lastPrinted>
  <dcterms:created xsi:type="dcterms:W3CDTF">2024-09-17T13:27:09Z</dcterms:created>
  <dcterms:modified xsi:type="dcterms:W3CDTF">2024-09-17T13:27:11Z</dcterms:modified>
</cp:coreProperties>
</file>